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5"/>
    <p:sldMasterId id="2147484266" r:id="rId6"/>
    <p:sldMasterId id="2147484284" r:id="rId7"/>
  </p:sldMasterIdLst>
  <p:notesMasterIdLst>
    <p:notesMasterId r:id="rId16"/>
  </p:notesMasterIdLst>
  <p:handoutMasterIdLst>
    <p:handoutMasterId r:id="rId17"/>
  </p:handoutMasterIdLst>
  <p:sldIdLst>
    <p:sldId id="1355" r:id="rId8"/>
    <p:sldId id="6161" r:id="rId9"/>
    <p:sldId id="6160" r:id="rId10"/>
    <p:sldId id="6156" r:id="rId11"/>
    <p:sldId id="6152" r:id="rId12"/>
    <p:sldId id="6157" r:id="rId13"/>
    <p:sldId id="6158" r:id="rId14"/>
    <p:sldId id="6162" r:id="rId15"/>
  </p:sldIdLst>
  <p:sldSz cx="9144000" cy="6858000" type="screen4x3"/>
  <p:notesSz cx="7019925" cy="9305925"/>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D54908-5D74-E559-8C26-6FDE3D11893F}" name="Rachel Rachfal" initials="RR" userId="S::rrachfal@strategyconsultingteam.com::9a360c84-dec7-4118-9ad2-6ce6cafb6474" providerId="AD"/>
  <p188:author id="{11307720-7DDC-A0C1-4E55-6792EC9F1061}" name="Jerry Baird" initials="JB" userId="S::JBaird@strategyconsultingteam.com::52dbe174-e180-4053-88b2-85bc675ebd1b" providerId="AD"/>
  <p188:author id="{69F5072B-03A0-838E-CB40-916B311C2831}" name="Emily Tully" initials="ET" userId="S::etully@strategyconsultingteam.com::89049583-0203-4688-bb8b-7ea662914dbe" providerId="AD"/>
  <p188:author id="{EBF1F075-5A67-DB14-D8F8-B0418C9C61B1}" name="Karen Naumann" initials="KN" userId="S::knaumann@strategyconsultingteam.com::a26dd079-17c3-428d-91c7-1217d0be98d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hnson, Daisy" initials="JD" lastIdx="28" clrIdx="0">
    <p:extLst>
      <p:ext uri="{19B8F6BF-5375-455C-9EA6-DF929625EA0E}">
        <p15:presenceInfo xmlns:p15="http://schemas.microsoft.com/office/powerpoint/2012/main" userId="S::JohnsonDR@magellanhealth.com::597b1463-9948-411a-a9dc-16e5da13c531" providerId="AD"/>
      </p:ext>
    </p:extLst>
  </p:cmAuthor>
  <p:cmAuthor id="2" name="Belcher, LeWonnie E CIV USARMY HQDA DCS G-1 (USA)" initials="BLECUHDG(" lastIdx="22" clrIdx="1">
    <p:extLst>
      <p:ext uri="{19B8F6BF-5375-455C-9EA6-DF929625EA0E}">
        <p15:presenceInfo xmlns:p15="http://schemas.microsoft.com/office/powerpoint/2012/main" userId="S-1-5-21-412667653-668731278-4213794525-3046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CCCC"/>
    <a:srgbClr val="BFB8A6"/>
    <a:srgbClr val="F4B71A"/>
    <a:srgbClr val="F1E4C7"/>
    <a:srgbClr val="FFCC01"/>
    <a:srgbClr val="898989"/>
    <a:srgbClr val="82786F"/>
    <a:srgbClr val="D5D5D7"/>
    <a:srgbClr val="3236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99"/>
    <p:restoredTop sz="94932" autoAdjust="0"/>
  </p:normalViewPr>
  <p:slideViewPr>
    <p:cSldViewPr snapToGrid="0">
      <p:cViewPr varScale="1">
        <p:scale>
          <a:sx n="105" d="100"/>
          <a:sy n="105" d="100"/>
        </p:scale>
        <p:origin x="1392"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slide" Target="slides/slide8.xml"/><Relationship Id="rId23" Type="http://schemas.microsoft.com/office/2018/10/relationships/authors" Target="authors.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2604" cy="465615"/>
          </a:xfrm>
          <a:prstGeom prst="rect">
            <a:avLst/>
          </a:prstGeom>
        </p:spPr>
        <p:txBody>
          <a:bodyPr vert="horz" lIns="93282" tIns="46642" rIns="93282" bIns="46642" rtlCol="0"/>
          <a:lstStyle>
            <a:lvl1pPr algn="l" eaLnBrk="1" hangingPunct="1">
              <a:defRPr sz="1200">
                <a:latin typeface="Arial" charset="0"/>
                <a:ea typeface="+mn-ea"/>
                <a:cs typeface="+mn-cs"/>
              </a:defRPr>
            </a:lvl1pPr>
          </a:lstStyle>
          <a:p>
            <a:pPr>
              <a:defRPr/>
            </a:pPr>
            <a:r>
              <a:rPr lang="en-US"/>
              <a:t>Hybrid Template</a:t>
            </a:r>
          </a:p>
        </p:txBody>
      </p:sp>
      <p:sp>
        <p:nvSpPr>
          <p:cNvPr id="3" name="Date Placeholder 2"/>
          <p:cNvSpPr>
            <a:spLocks noGrp="1"/>
          </p:cNvSpPr>
          <p:nvPr>
            <p:ph type="dt" sz="quarter" idx="1"/>
          </p:nvPr>
        </p:nvSpPr>
        <p:spPr>
          <a:xfrm>
            <a:off x="3975733" y="0"/>
            <a:ext cx="3042604" cy="465615"/>
          </a:xfrm>
          <a:prstGeom prst="rect">
            <a:avLst/>
          </a:prstGeom>
        </p:spPr>
        <p:txBody>
          <a:bodyPr vert="horz" wrap="square" lIns="93282" tIns="46642" rIns="93282" bIns="46642" numCol="1" anchor="t" anchorCtr="0" compatLnSpc="1">
            <a:prstTxWarp prst="textNoShape">
              <a:avLst/>
            </a:prstTxWarp>
          </a:bodyPr>
          <a:lstStyle>
            <a:lvl1pPr algn="r" eaLnBrk="1" hangingPunct="1">
              <a:defRPr sz="1200">
                <a:latin typeface="Arial" charset="0"/>
                <a:ea typeface="ＭＳ Ｐゴシック" charset="-128"/>
                <a:cs typeface="+mn-cs"/>
              </a:defRPr>
            </a:lvl1pPr>
          </a:lstStyle>
          <a:p>
            <a:pPr>
              <a:defRPr/>
            </a:pPr>
            <a:fld id="{89CF21B3-6E8B-C04B-B897-4D8C6F21329D}" type="datetime1">
              <a:rPr lang="en-US" altLang="en-US" smtClean="0"/>
              <a:t>3/18/2025</a:t>
            </a:fld>
            <a:endParaRPr lang="en-US" altLang="en-US"/>
          </a:p>
        </p:txBody>
      </p:sp>
      <p:sp>
        <p:nvSpPr>
          <p:cNvPr id="4" name="Footer Placeholder 3"/>
          <p:cNvSpPr>
            <a:spLocks noGrp="1"/>
          </p:cNvSpPr>
          <p:nvPr>
            <p:ph type="ftr" sz="quarter" idx="2"/>
          </p:nvPr>
        </p:nvSpPr>
        <p:spPr>
          <a:xfrm>
            <a:off x="0" y="8838721"/>
            <a:ext cx="3042604" cy="465615"/>
          </a:xfrm>
          <a:prstGeom prst="rect">
            <a:avLst/>
          </a:prstGeom>
        </p:spPr>
        <p:txBody>
          <a:bodyPr vert="horz" lIns="93282" tIns="46642" rIns="93282" bIns="46642" rtlCol="0" anchor="b"/>
          <a:lstStyle>
            <a:lvl1pPr algn="l" eaLnBrk="1" hangingPunct="1">
              <a:defRPr sz="12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3975733" y="8838721"/>
            <a:ext cx="3042604" cy="465615"/>
          </a:xfrm>
          <a:prstGeom prst="rect">
            <a:avLst/>
          </a:prstGeom>
        </p:spPr>
        <p:txBody>
          <a:bodyPr vert="horz" wrap="square" lIns="93282" tIns="46642" rIns="93282" bIns="46642" numCol="1" anchor="b" anchorCtr="0" compatLnSpc="1">
            <a:prstTxWarp prst="textNoShape">
              <a:avLst/>
            </a:prstTxWarp>
          </a:bodyPr>
          <a:lstStyle>
            <a:lvl1pPr algn="r" eaLnBrk="1" hangingPunct="1">
              <a:defRPr sz="1200" smtClean="0">
                <a:latin typeface="Arial" charset="0"/>
                <a:ea typeface="ＭＳ Ｐゴシック" charset="-128"/>
              </a:defRPr>
            </a:lvl1pPr>
          </a:lstStyle>
          <a:p>
            <a:pPr>
              <a:defRPr/>
            </a:pPr>
            <a:fld id="{58A402DD-E4C4-4C75-851C-1553C52CFC46}" type="slidenum">
              <a:rPr lang="en-US" altLang="en-US"/>
              <a:pPr>
                <a:defRPr/>
              </a:pPr>
              <a:t>‹#›</a:t>
            </a:fld>
            <a:endParaRPr lang="en-US" altLang="en-US"/>
          </a:p>
        </p:txBody>
      </p:sp>
    </p:spTree>
    <p:extLst>
      <p:ext uri="{BB962C8B-B14F-4D97-AF65-F5344CB8AC3E}">
        <p14:creationId xmlns:p14="http://schemas.microsoft.com/office/powerpoint/2010/main" val="47656145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82688" y="696913"/>
            <a:ext cx="4654550" cy="3490912"/>
          </a:xfrm>
          <a:prstGeom prst="rect">
            <a:avLst/>
          </a:prstGeom>
          <a:noFill/>
          <a:ln w="12700">
            <a:solidFill>
              <a:prstClr val="black"/>
            </a:solidFill>
          </a:ln>
        </p:spPr>
        <p:txBody>
          <a:bodyPr vert="horz" lIns="93282" tIns="46642" rIns="93282" bIns="46642" rtlCol="0" anchor="ctr"/>
          <a:lstStyle/>
          <a:p>
            <a:pPr lvl="0"/>
            <a:endParaRPr lang="en-US" noProof="0"/>
          </a:p>
        </p:txBody>
      </p:sp>
      <p:sp>
        <p:nvSpPr>
          <p:cNvPr id="5" name="Notes Placeholder 4"/>
          <p:cNvSpPr>
            <a:spLocks noGrp="1"/>
          </p:cNvSpPr>
          <p:nvPr>
            <p:ph type="body" sz="quarter" idx="3"/>
          </p:nvPr>
        </p:nvSpPr>
        <p:spPr>
          <a:xfrm>
            <a:off x="702629" y="4420951"/>
            <a:ext cx="5614668" cy="4187349"/>
          </a:xfrm>
          <a:prstGeom prst="rect">
            <a:avLst/>
          </a:prstGeom>
        </p:spPr>
        <p:txBody>
          <a:bodyPr vert="horz" lIns="93282" tIns="46642" rIns="93282" bIns="4664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Slide Number Placeholder 6"/>
          <p:cNvSpPr>
            <a:spLocks noGrp="1"/>
          </p:cNvSpPr>
          <p:nvPr>
            <p:ph type="sldNum" sz="quarter" idx="5"/>
          </p:nvPr>
        </p:nvSpPr>
        <p:spPr>
          <a:xfrm>
            <a:off x="3975733" y="8838721"/>
            <a:ext cx="3042604" cy="465615"/>
          </a:xfrm>
          <a:prstGeom prst="rect">
            <a:avLst/>
          </a:prstGeom>
        </p:spPr>
        <p:txBody>
          <a:bodyPr vert="horz" wrap="square" lIns="93282" tIns="46642" rIns="93282" bIns="46642" numCol="1" anchor="b" anchorCtr="0" compatLnSpc="1">
            <a:prstTxWarp prst="textNoShape">
              <a:avLst/>
            </a:prstTxWarp>
          </a:bodyPr>
          <a:lstStyle>
            <a:lvl1pPr algn="r" eaLnBrk="1" hangingPunct="1">
              <a:defRPr sz="1200" smtClean="0">
                <a:latin typeface="Arial" charset="0"/>
                <a:ea typeface="ＭＳ Ｐゴシック" charset="-128"/>
              </a:defRPr>
            </a:lvl1pPr>
          </a:lstStyle>
          <a:p>
            <a:pPr>
              <a:defRPr/>
            </a:pPr>
            <a:fld id="{9401A651-F9A2-4532-974F-CB50CB79CAEB}" type="slidenum">
              <a:rPr lang="en-US" altLang="en-US"/>
              <a:pPr>
                <a:defRPr/>
              </a:pPr>
              <a:t>‹#›</a:t>
            </a:fld>
            <a:endParaRPr lang="en-US" altLang="en-US"/>
          </a:p>
        </p:txBody>
      </p:sp>
    </p:spTree>
    <p:extLst>
      <p:ext uri="{BB962C8B-B14F-4D97-AF65-F5344CB8AC3E}">
        <p14:creationId xmlns:p14="http://schemas.microsoft.com/office/powerpoint/2010/main" val="2838627512"/>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Arial" pitchFamily="3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54550" cy="34909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01A651-F9A2-4532-974F-CB50CB79CAEB}" type="slidenum">
              <a:rPr kumimoji="0" lang="en-US" altLang="en-US"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198623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401A651-F9A2-4532-974F-CB50CB79CAEB}" type="slidenum">
              <a:rPr lang="en-US" altLang="en-US" smtClean="0"/>
              <a:pPr>
                <a:defRPr/>
              </a:pPr>
              <a:t>2</a:t>
            </a:fld>
            <a:endParaRPr lang="en-US" altLang="en-US"/>
          </a:p>
        </p:txBody>
      </p:sp>
    </p:spTree>
    <p:extLst>
      <p:ext uri="{BB962C8B-B14F-4D97-AF65-F5344CB8AC3E}">
        <p14:creationId xmlns:p14="http://schemas.microsoft.com/office/powerpoint/2010/main" val="20749437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10.emf"/><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10.emf"/><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10.emf"/><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11.emf"/><Relationship Id="rId4" Type="http://schemas.openxmlformats.org/officeDocument/2006/relationships/image" Target="../media/image4.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11.emf"/><Relationship Id="rId4" Type="http://schemas.openxmlformats.org/officeDocument/2006/relationships/image" Target="../media/image4.png"/></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ARD_Title_Slide_Light">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89953106-134E-5B1D-08DC-A4E5865B50D2}"/>
              </a:ext>
            </a:extLst>
          </p:cNvPr>
          <p:cNvPicPr>
            <a:picLocks noChangeAspect="1"/>
          </p:cNvPicPr>
          <p:nvPr userDrawn="1"/>
        </p:nvPicPr>
        <p:blipFill>
          <a:blip r:embed="rId2"/>
          <a:stretch>
            <a:fillRect/>
          </a:stretch>
        </p:blipFill>
        <p:spPr>
          <a:xfrm>
            <a:off x="268650" y="267348"/>
            <a:ext cx="1221976" cy="1527048"/>
          </a:xfrm>
          <a:prstGeom prst="rect">
            <a:avLst/>
          </a:prstGeom>
        </p:spPr>
      </p:pic>
      <p:pic>
        <p:nvPicPr>
          <p:cNvPr id="2" name="Picture 1"/>
          <p:cNvPicPr>
            <a:picLocks noChangeAspect="1"/>
          </p:cNvPicPr>
          <p:nvPr userDrawn="1"/>
        </p:nvPicPr>
        <p:blipFill rotWithShape="1">
          <a:blip r:embed="rId3">
            <a:extLst>
              <a:ext uri="{28A0092B-C50C-407E-A947-70E740481C1C}">
                <a14:useLocalDpi xmlns:a14="http://schemas.microsoft.com/office/drawing/2010/main" val="0"/>
              </a:ext>
            </a:extLst>
          </a:blip>
          <a:srcRect l="28187" r="37478"/>
          <a:stretch/>
        </p:blipFill>
        <p:spPr>
          <a:xfrm>
            <a:off x="0" y="3325565"/>
            <a:ext cx="9144000" cy="2329808"/>
          </a:xfrm>
          <a:prstGeom prst="rect">
            <a:avLst/>
          </a:prstGeom>
        </p:spPr>
      </p:pic>
      <p:pic>
        <p:nvPicPr>
          <p:cNvPr id="15" name="Picture 8"/>
          <p:cNvPicPr>
            <a:picLocks noChangeAspect="1"/>
          </p:cNvPicPr>
          <p:nvPr userDrawn="1"/>
        </p:nvPicPr>
        <p:blipFill rotWithShape="1">
          <a:blip r:embed="rId4">
            <a:extLst>
              <a:ext uri="{28A0092B-C50C-407E-A947-70E740481C1C}">
                <a14:useLocalDpi xmlns:a14="http://schemas.microsoft.com/office/drawing/2010/main" val="0"/>
              </a:ext>
            </a:extLst>
          </a:blip>
          <a:srcRect l="1660" r="-32"/>
          <a:stretch/>
        </p:blipFill>
        <p:spPr bwMode="auto">
          <a:xfrm>
            <a:off x="0" y="3379572"/>
            <a:ext cx="8993946"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hasCustomPrompt="1"/>
          </p:nvPr>
        </p:nvSpPr>
        <p:spPr>
          <a:xfrm>
            <a:off x="306339" y="2237044"/>
            <a:ext cx="7046962" cy="1191956"/>
          </a:xfrm>
          <a:noFill/>
          <a:ln w="9525">
            <a:noFill/>
            <a:miter lim="800000"/>
            <a:headEnd/>
            <a:tailEnd/>
          </a:ln>
        </p:spPr>
        <p:txBody>
          <a:bodyPr anchor="b"/>
          <a:lstStyle>
            <a:lvl1pPr>
              <a:defRPr lang="en-US" sz="4000" b="1" kern="1200" dirty="0" smtClean="0">
                <a:solidFill>
                  <a:schemeClr val="tx1"/>
                </a:solidFill>
                <a:latin typeface="Arial" pitchFamily="34" charset="0"/>
                <a:ea typeface="+mj-ea"/>
                <a:cs typeface="Arial" pitchFamily="34" charset="0"/>
              </a:defRPr>
            </a:lvl1pPr>
          </a:lstStyle>
          <a:p>
            <a:pPr lvl="0"/>
            <a:r>
              <a:rPr lang="en-US"/>
              <a:t>Click to edit Master title style </a:t>
            </a:r>
          </a:p>
        </p:txBody>
      </p:sp>
      <p:sp>
        <p:nvSpPr>
          <p:cNvPr id="17" name="Rectangle 16"/>
          <p:cNvSpPr/>
          <p:nvPr userDrawn="1"/>
        </p:nvSpPr>
        <p:spPr>
          <a:xfrm>
            <a:off x="-8021" y="6475122"/>
            <a:ext cx="9152023" cy="396959"/>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sp>
        <p:nvSpPr>
          <p:cNvPr id="9" name="Footer Placeholder 8"/>
          <p:cNvSpPr>
            <a:spLocks noGrp="1"/>
          </p:cNvSpPr>
          <p:nvPr>
            <p:ph type="ftr" sz="quarter" idx="16"/>
          </p:nvPr>
        </p:nvSpPr>
        <p:spPr/>
        <p:txBody>
          <a:bodyPr/>
          <a:lstStyle>
            <a:lvl1pPr>
              <a:defRPr/>
            </a:lvl1pPr>
          </a:lstStyle>
          <a:p>
            <a:r>
              <a:rPr lang="en-US"/>
              <a:t>CUI</a:t>
            </a:r>
          </a:p>
        </p:txBody>
      </p:sp>
      <p:pic>
        <p:nvPicPr>
          <p:cNvPr id="13" name="Picture 8"/>
          <p:cNvPicPr>
            <a:picLocks noChangeAspect="1"/>
          </p:cNvPicPr>
          <p:nvPr userDrawn="1"/>
        </p:nvPicPr>
        <p:blipFill rotWithShape="1">
          <a:blip r:embed="rId4">
            <a:extLst>
              <a:ext uri="{28A0092B-C50C-407E-A947-70E740481C1C}">
                <a14:useLocalDpi xmlns:a14="http://schemas.microsoft.com/office/drawing/2010/main" val="0"/>
              </a:ext>
            </a:extLst>
          </a:blip>
          <a:srcRect l="2685" r="94877"/>
          <a:stretch/>
        </p:blipFill>
        <p:spPr bwMode="auto">
          <a:xfrm>
            <a:off x="8921089" y="3380238"/>
            <a:ext cx="2229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7"/>
          <p:cNvSpPr>
            <a:spLocks noGrp="1"/>
          </p:cNvSpPr>
          <p:nvPr>
            <p:ph type="body" sz="quarter" idx="14"/>
          </p:nvPr>
        </p:nvSpPr>
        <p:spPr>
          <a:xfrm>
            <a:off x="312047" y="4547973"/>
            <a:ext cx="7041254" cy="294268"/>
          </a:xfrm>
          <a:noFill/>
          <a:ln w="9525">
            <a:noFill/>
            <a:miter lim="800000"/>
            <a:headEnd/>
            <a:tailEnd/>
          </a:ln>
        </p:spPr>
        <p:txBody>
          <a:bodyPr/>
          <a:lstStyle>
            <a:lvl1pPr>
              <a:lnSpc>
                <a:spcPts val="2000"/>
              </a:lnSpc>
              <a:defRPr lang="en-US" sz="1600" b="0" kern="1200" cap="all" baseline="0" dirty="0" smtClean="0">
                <a:solidFill>
                  <a:schemeClr val="tx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lvl="0"/>
            <a:r>
              <a:rPr lang="en-US"/>
              <a:t>Click to edit Master text styles</a:t>
            </a:r>
          </a:p>
        </p:txBody>
      </p:sp>
      <p:sp>
        <p:nvSpPr>
          <p:cNvPr id="19" name="Content Placeholder 2"/>
          <p:cNvSpPr>
            <a:spLocks noGrp="1"/>
          </p:cNvSpPr>
          <p:nvPr>
            <p:ph sz="quarter" idx="15"/>
          </p:nvPr>
        </p:nvSpPr>
        <p:spPr>
          <a:xfrm>
            <a:off x="312047" y="3991233"/>
            <a:ext cx="7041253" cy="514035"/>
          </a:xfrm>
        </p:spPr>
        <p:txBody>
          <a:bodyPr/>
          <a:lstStyle>
            <a:lvl1pPr>
              <a:defRPr sz="1600" cap="all" baseline="0">
                <a:solidFill>
                  <a:schemeClr val="tx1"/>
                </a:solidFill>
              </a:defRPr>
            </a:lvl1pPr>
          </a:lstStyle>
          <a:p>
            <a:pPr lvl="0"/>
            <a:r>
              <a:rPr lang="en-US"/>
              <a:t>Click to edit Master text styles</a:t>
            </a:r>
          </a:p>
        </p:txBody>
      </p:sp>
      <p:pic>
        <p:nvPicPr>
          <p:cNvPr id="20" name="Picture 14">
            <a:extLst>
              <a:ext uri="{FF2B5EF4-FFF2-40B4-BE49-F238E27FC236}">
                <a16:creationId xmlns:a16="http://schemas.microsoft.com/office/drawing/2014/main" id="{7EA86688-AFE1-5A45-8665-26BEE7BE8415}"/>
              </a:ext>
            </a:extLst>
          </p:cNvPr>
          <p:cNvPicPr>
            <a:picLocks noChangeAspect="1"/>
          </p:cNvPicPr>
          <p:nvPr userDrawn="1"/>
        </p:nvPicPr>
        <p:blipFill>
          <a:blip r:embed="rId5"/>
          <a:srcRect/>
          <a:stretch/>
        </p:blipFill>
        <p:spPr bwMode="auto">
          <a:xfrm>
            <a:off x="7354315" y="273413"/>
            <a:ext cx="1520023" cy="152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RD_ContentSlide_NationalGuard">
    <p:spTree>
      <p:nvGrpSpPr>
        <p:cNvPr id="1" name=""/>
        <p:cNvGrpSpPr/>
        <p:nvPr/>
      </p:nvGrpSpPr>
      <p:grpSpPr>
        <a:xfrm>
          <a:off x="0" y="0"/>
          <a:ext cx="0" cy="0"/>
          <a:chOff x="0" y="0"/>
          <a:chExt cx="0" cy="0"/>
        </a:xfrm>
      </p:grpSpPr>
      <p:sp>
        <p:nvSpPr>
          <p:cNvPr id="21" name="Slide Number Placeholder 3"/>
          <p:cNvSpPr>
            <a:spLocks noGrp="1"/>
          </p:cNvSpPr>
          <p:nvPr>
            <p:ph type="sldNum" sz="quarter" idx="4"/>
          </p:nvPr>
        </p:nvSpPr>
        <p:spPr>
          <a:xfrm>
            <a:off x="8606120" y="6492879"/>
            <a:ext cx="520691"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8394" y="5498695"/>
            <a:ext cx="1175606" cy="972694"/>
          </a:xfrm>
          <a:prstGeom prst="rect">
            <a:avLst/>
          </a:prstGeom>
        </p:spPr>
      </p:pic>
      <p:sp>
        <p:nvSpPr>
          <p:cNvPr id="6" name="Footer Placeholder 1"/>
          <p:cNvSpPr>
            <a:spLocks noGrp="1"/>
          </p:cNvSpPr>
          <p:nvPr>
            <p:ph type="ftr" sz="quarter" idx="10"/>
          </p:nvPr>
        </p:nvSpPr>
        <p:spPr>
          <a:xfrm>
            <a:off x="3028950" y="6477004"/>
            <a:ext cx="3086100" cy="375107"/>
          </a:xfrm>
        </p:spPr>
        <p:txBody>
          <a:bodyPr/>
          <a:lstStyle>
            <a:lvl1pPr>
              <a:defRPr sz="1100" b="1">
                <a:solidFill>
                  <a:schemeClr val="bg1"/>
                </a:solidFill>
              </a:defRPr>
            </a:lvl1pPr>
          </a:lstStyle>
          <a:p>
            <a:r>
              <a:rPr lang="en-US"/>
              <a:t>CUI</a:t>
            </a:r>
          </a:p>
        </p:txBody>
      </p:sp>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RD_ContentSlide_TotalArmy">
    <p:spTree>
      <p:nvGrpSpPr>
        <p:cNvPr id="1" name=""/>
        <p:cNvGrpSpPr/>
        <p:nvPr/>
      </p:nvGrpSpPr>
      <p:grpSpPr>
        <a:xfrm>
          <a:off x="0" y="0"/>
          <a:ext cx="0" cy="0"/>
          <a:chOff x="0" y="0"/>
          <a:chExt cx="0" cy="0"/>
        </a:xfrm>
      </p:grpSpPr>
      <p:sp>
        <p:nvSpPr>
          <p:cNvPr id="21" name="Slide Number Placeholder 3"/>
          <p:cNvSpPr>
            <a:spLocks noGrp="1"/>
          </p:cNvSpPr>
          <p:nvPr>
            <p:ph type="sldNum" sz="quarter" idx="4"/>
          </p:nvPr>
        </p:nvSpPr>
        <p:spPr>
          <a:xfrm>
            <a:off x="8579226" y="6492879"/>
            <a:ext cx="547585"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8394" y="5498695"/>
            <a:ext cx="1175606" cy="972694"/>
          </a:xfrm>
          <a:prstGeom prst="rect">
            <a:avLst/>
          </a:prstGeom>
        </p:spPr>
      </p:pic>
      <p:sp>
        <p:nvSpPr>
          <p:cNvPr id="6" name="Footer Placeholder 1"/>
          <p:cNvSpPr>
            <a:spLocks noGrp="1"/>
          </p:cNvSpPr>
          <p:nvPr>
            <p:ph type="ftr" sz="quarter" idx="10"/>
          </p:nvPr>
        </p:nvSpPr>
        <p:spPr>
          <a:xfrm>
            <a:off x="3028950" y="6477004"/>
            <a:ext cx="3086100" cy="375107"/>
          </a:xfrm>
        </p:spPr>
        <p:txBody>
          <a:bodyPr/>
          <a:lstStyle>
            <a:lvl1pPr>
              <a:defRPr sz="1100" b="1">
                <a:solidFill>
                  <a:schemeClr val="bg1"/>
                </a:solidFill>
              </a:defRPr>
            </a:lvl1pPr>
          </a:lstStyle>
          <a:p>
            <a:r>
              <a:rPr lang="en-US"/>
              <a:t>CUI</a:t>
            </a:r>
          </a:p>
        </p:txBody>
      </p:sp>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P2_Title_Slide_Dark">
    <p:spTree>
      <p:nvGrpSpPr>
        <p:cNvPr id="1" name=""/>
        <p:cNvGrpSpPr/>
        <p:nvPr/>
      </p:nvGrpSpPr>
      <p:grpSpPr>
        <a:xfrm>
          <a:off x="0" y="0"/>
          <a:ext cx="0" cy="0"/>
          <a:chOff x="0" y="0"/>
          <a:chExt cx="0" cy="0"/>
        </a:xfrm>
      </p:grpSpPr>
      <p:pic>
        <p:nvPicPr>
          <p:cNvPr id="2" name="Picture 1" descr="Logo&#10;&#10;Description automatically generated">
            <a:extLst>
              <a:ext uri="{FF2B5EF4-FFF2-40B4-BE49-F238E27FC236}">
                <a16:creationId xmlns:a16="http://schemas.microsoft.com/office/drawing/2014/main" id="{9A6BBA1C-BEBA-8F17-73B8-92C61C5119CE}"/>
              </a:ext>
            </a:extLst>
          </p:cNvPr>
          <p:cNvPicPr>
            <a:picLocks noChangeAspect="1"/>
          </p:cNvPicPr>
          <p:nvPr userDrawn="1"/>
        </p:nvPicPr>
        <p:blipFill>
          <a:blip r:embed="rId2"/>
          <a:stretch>
            <a:fillRect/>
          </a:stretch>
        </p:blipFill>
        <p:spPr>
          <a:xfrm>
            <a:off x="268650" y="267348"/>
            <a:ext cx="1450428" cy="1812534"/>
          </a:xfrm>
          <a:prstGeom prst="rect">
            <a:avLst/>
          </a:prstGeom>
        </p:spPr>
      </p:pic>
      <p:pic>
        <p:nvPicPr>
          <p:cNvPr id="16" name="Picture 15"/>
          <p:cNvPicPr>
            <a:picLocks noChangeAspect="1"/>
          </p:cNvPicPr>
          <p:nvPr userDrawn="1"/>
        </p:nvPicPr>
        <p:blipFill rotWithShape="1">
          <a:blip r:embed="rId3">
            <a:extLst>
              <a:ext uri="{28A0092B-C50C-407E-A947-70E740481C1C}">
                <a14:useLocalDpi xmlns:a14="http://schemas.microsoft.com/office/drawing/2010/main" val="0"/>
              </a:ext>
            </a:extLst>
          </a:blip>
          <a:srcRect l="10761" t="9448" r="45043" b="9448"/>
          <a:stretch/>
        </p:blipFill>
        <p:spPr>
          <a:xfrm>
            <a:off x="-8019" y="3693897"/>
            <a:ext cx="9152021" cy="1473960"/>
          </a:xfrm>
          <a:prstGeom prst="rect">
            <a:avLst/>
          </a:prstGeom>
        </p:spPr>
      </p:pic>
      <p:pic>
        <p:nvPicPr>
          <p:cNvPr id="15" name="Picture 8"/>
          <p:cNvPicPr>
            <a:picLocks noChangeAspect="1"/>
          </p:cNvPicPr>
          <p:nvPr userDrawn="1"/>
        </p:nvPicPr>
        <p:blipFill rotWithShape="1">
          <a:blip r:embed="rId4">
            <a:extLst>
              <a:ext uri="{28A0092B-C50C-407E-A947-70E740481C1C}">
                <a14:useLocalDpi xmlns:a14="http://schemas.microsoft.com/office/drawing/2010/main" val="0"/>
              </a:ext>
            </a:extLst>
          </a:blip>
          <a:srcRect l="1660" r="-32"/>
          <a:stretch/>
        </p:blipFill>
        <p:spPr bwMode="auto">
          <a:xfrm>
            <a:off x="0" y="3379572"/>
            <a:ext cx="8993946"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hasCustomPrompt="1"/>
          </p:nvPr>
        </p:nvSpPr>
        <p:spPr>
          <a:xfrm>
            <a:off x="306339" y="2237044"/>
            <a:ext cx="7046962" cy="1191956"/>
          </a:xfrm>
          <a:noFill/>
          <a:ln w="9525">
            <a:noFill/>
            <a:miter lim="800000"/>
            <a:headEnd/>
            <a:tailEnd/>
          </a:ln>
        </p:spPr>
        <p:txBody>
          <a:bodyPr anchor="b"/>
          <a:lstStyle>
            <a:lvl1pPr>
              <a:defRPr lang="en-US" sz="4000" b="1" kern="1200" dirty="0" smtClean="0">
                <a:solidFill>
                  <a:schemeClr val="tx1"/>
                </a:solidFill>
                <a:latin typeface="Arial" pitchFamily="34" charset="0"/>
                <a:ea typeface="+mj-ea"/>
                <a:cs typeface="Arial" pitchFamily="34" charset="0"/>
              </a:defRPr>
            </a:lvl1pPr>
          </a:lstStyle>
          <a:p>
            <a:pPr lvl="0"/>
            <a:r>
              <a:rPr lang="en-US"/>
              <a:t>Click to edit Master title style </a:t>
            </a:r>
          </a:p>
        </p:txBody>
      </p:sp>
      <p:sp>
        <p:nvSpPr>
          <p:cNvPr id="6" name="Text Placeholder 7"/>
          <p:cNvSpPr>
            <a:spLocks noGrp="1"/>
          </p:cNvSpPr>
          <p:nvPr>
            <p:ph type="body" sz="quarter" idx="14"/>
          </p:nvPr>
        </p:nvSpPr>
        <p:spPr>
          <a:xfrm>
            <a:off x="312047" y="4547973"/>
            <a:ext cx="7041254" cy="294268"/>
          </a:xfrm>
          <a:noFill/>
          <a:ln w="9525">
            <a:noFill/>
            <a:miter lim="800000"/>
            <a:headEnd/>
            <a:tailEnd/>
          </a:ln>
        </p:spPr>
        <p:txBody>
          <a:bodyPr/>
          <a:lstStyle>
            <a:lvl1pPr>
              <a:lnSpc>
                <a:spcPts val="2000"/>
              </a:lnSpc>
              <a:defRPr lang="en-US" sz="1600" b="0" kern="1200" cap="all" baseline="0" dirty="0" smtClean="0">
                <a:solidFill>
                  <a:schemeClr val="bg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lvl="0"/>
            <a:r>
              <a:rPr lang="en-US"/>
              <a:t>Click to edit Master text styles</a:t>
            </a:r>
          </a:p>
        </p:txBody>
      </p:sp>
      <p:sp>
        <p:nvSpPr>
          <p:cNvPr id="3" name="Content Placeholder 2"/>
          <p:cNvSpPr>
            <a:spLocks noGrp="1"/>
          </p:cNvSpPr>
          <p:nvPr>
            <p:ph sz="quarter" idx="15"/>
          </p:nvPr>
        </p:nvSpPr>
        <p:spPr>
          <a:xfrm>
            <a:off x="312047" y="3991233"/>
            <a:ext cx="7041253" cy="514035"/>
          </a:xfrm>
        </p:spPr>
        <p:txBody>
          <a:bodyPr/>
          <a:lstStyle>
            <a:lvl1pPr>
              <a:defRPr sz="1600" cap="all" baseline="0">
                <a:solidFill>
                  <a:schemeClr val="bg1"/>
                </a:solidFill>
              </a:defRPr>
            </a:lvl1pPr>
          </a:lstStyle>
          <a:p>
            <a:pPr lvl="0"/>
            <a:r>
              <a:rPr lang="en-US"/>
              <a:t>Click to edit Master text styles</a:t>
            </a:r>
          </a:p>
        </p:txBody>
      </p:sp>
      <p:sp>
        <p:nvSpPr>
          <p:cNvPr id="17" name="Rectangle 16"/>
          <p:cNvSpPr/>
          <p:nvPr userDrawn="1"/>
        </p:nvSpPr>
        <p:spPr>
          <a:xfrm>
            <a:off x="-8021" y="6475122"/>
            <a:ext cx="9152023" cy="396959"/>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sp>
        <p:nvSpPr>
          <p:cNvPr id="9" name="Footer Placeholder 8"/>
          <p:cNvSpPr>
            <a:spLocks noGrp="1"/>
          </p:cNvSpPr>
          <p:nvPr>
            <p:ph type="ftr" sz="quarter" idx="16"/>
          </p:nvPr>
        </p:nvSpPr>
        <p:spPr/>
        <p:txBody>
          <a:bodyPr/>
          <a:lstStyle>
            <a:lvl1pPr>
              <a:defRPr/>
            </a:lvl1pPr>
          </a:lstStyle>
          <a:p>
            <a:r>
              <a:rPr lang="en-US"/>
              <a:t>CUI</a:t>
            </a:r>
          </a:p>
        </p:txBody>
      </p:sp>
      <p:pic>
        <p:nvPicPr>
          <p:cNvPr id="13" name="Picture 8"/>
          <p:cNvPicPr>
            <a:picLocks noChangeAspect="1"/>
          </p:cNvPicPr>
          <p:nvPr userDrawn="1"/>
        </p:nvPicPr>
        <p:blipFill rotWithShape="1">
          <a:blip r:embed="rId4">
            <a:extLst>
              <a:ext uri="{28A0092B-C50C-407E-A947-70E740481C1C}">
                <a14:useLocalDpi xmlns:a14="http://schemas.microsoft.com/office/drawing/2010/main" val="0"/>
              </a:ext>
            </a:extLst>
          </a:blip>
          <a:srcRect l="2685" r="94877"/>
          <a:stretch/>
        </p:blipFill>
        <p:spPr bwMode="auto">
          <a:xfrm>
            <a:off x="8921089" y="3380238"/>
            <a:ext cx="2229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4"/>
          <p:cNvPicPr>
            <a:picLocks noChangeAspect="1"/>
          </p:cNvPicPr>
          <p:nvPr userDrawn="1"/>
        </p:nvPicPr>
        <p:blipFill>
          <a:blip r:embed="rId5"/>
          <a:srcRect/>
          <a:stretch/>
        </p:blipFill>
        <p:spPr bwMode="auto">
          <a:xfrm>
            <a:off x="7660125" y="273413"/>
            <a:ext cx="908398" cy="152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4319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P2_TitleAndContent">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Footer Placeholder 1"/>
          <p:cNvSpPr>
            <a:spLocks noGrp="1"/>
          </p:cNvSpPr>
          <p:nvPr>
            <p:ph type="ftr" sz="quarter" idx="10"/>
          </p:nvPr>
        </p:nvSpPr>
        <p:spPr/>
        <p:txBody>
          <a:bodyPr/>
          <a:lstStyle>
            <a:lvl1pPr>
              <a:defRPr/>
            </a:lvl1pPr>
          </a:lstStyle>
          <a:p>
            <a:r>
              <a:rPr lang="en-US"/>
              <a:t>CUI</a:t>
            </a:r>
          </a:p>
        </p:txBody>
      </p:sp>
      <p:sp>
        <p:nvSpPr>
          <p:cNvPr id="8"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Tree>
    <p:extLst>
      <p:ext uri="{BB962C8B-B14F-4D97-AF65-F5344CB8AC3E}">
        <p14:creationId xmlns:p14="http://schemas.microsoft.com/office/powerpoint/2010/main" val="2401851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P2_Title_Slide_Dark">
    <p:spTree>
      <p:nvGrpSpPr>
        <p:cNvPr id="1" name=""/>
        <p:cNvGrpSpPr/>
        <p:nvPr/>
      </p:nvGrpSpPr>
      <p:grpSpPr>
        <a:xfrm>
          <a:off x="0" y="0"/>
          <a:ext cx="0" cy="0"/>
          <a:chOff x="0" y="0"/>
          <a:chExt cx="0" cy="0"/>
        </a:xfrm>
      </p:grpSpPr>
      <p:pic>
        <p:nvPicPr>
          <p:cNvPr id="2" name="Picture 1" descr="Logo&#10;&#10;Description automatically generated">
            <a:extLst>
              <a:ext uri="{FF2B5EF4-FFF2-40B4-BE49-F238E27FC236}">
                <a16:creationId xmlns:a16="http://schemas.microsoft.com/office/drawing/2014/main" id="{E80811C1-A0D9-F927-1BBA-09156F78FE06}"/>
              </a:ext>
            </a:extLst>
          </p:cNvPr>
          <p:cNvPicPr>
            <a:picLocks noChangeAspect="1"/>
          </p:cNvPicPr>
          <p:nvPr userDrawn="1"/>
        </p:nvPicPr>
        <p:blipFill>
          <a:blip r:embed="rId2"/>
          <a:stretch>
            <a:fillRect/>
          </a:stretch>
        </p:blipFill>
        <p:spPr>
          <a:xfrm>
            <a:off x="268650" y="267348"/>
            <a:ext cx="1450428" cy="1812534"/>
          </a:xfrm>
          <a:prstGeom prst="rect">
            <a:avLst/>
          </a:prstGeom>
        </p:spPr>
      </p:pic>
      <p:pic>
        <p:nvPicPr>
          <p:cNvPr id="16" name="Picture 15"/>
          <p:cNvPicPr>
            <a:picLocks noChangeAspect="1"/>
          </p:cNvPicPr>
          <p:nvPr userDrawn="1"/>
        </p:nvPicPr>
        <p:blipFill rotWithShape="1">
          <a:blip r:embed="rId3">
            <a:extLst>
              <a:ext uri="{28A0092B-C50C-407E-A947-70E740481C1C}">
                <a14:useLocalDpi xmlns:a14="http://schemas.microsoft.com/office/drawing/2010/main" val="0"/>
              </a:ext>
            </a:extLst>
          </a:blip>
          <a:srcRect l="10761" t="9448" r="45043" b="9448"/>
          <a:stretch/>
        </p:blipFill>
        <p:spPr>
          <a:xfrm>
            <a:off x="-8019" y="3693897"/>
            <a:ext cx="9152021" cy="1473960"/>
          </a:xfrm>
          <a:prstGeom prst="rect">
            <a:avLst/>
          </a:prstGeom>
        </p:spPr>
      </p:pic>
      <p:pic>
        <p:nvPicPr>
          <p:cNvPr id="15" name="Picture 8"/>
          <p:cNvPicPr>
            <a:picLocks noChangeAspect="1"/>
          </p:cNvPicPr>
          <p:nvPr userDrawn="1"/>
        </p:nvPicPr>
        <p:blipFill rotWithShape="1">
          <a:blip r:embed="rId4">
            <a:extLst>
              <a:ext uri="{28A0092B-C50C-407E-A947-70E740481C1C}">
                <a14:useLocalDpi xmlns:a14="http://schemas.microsoft.com/office/drawing/2010/main" val="0"/>
              </a:ext>
            </a:extLst>
          </a:blip>
          <a:srcRect l="1660" r="-32"/>
          <a:stretch/>
        </p:blipFill>
        <p:spPr bwMode="auto">
          <a:xfrm>
            <a:off x="0" y="3379572"/>
            <a:ext cx="8993946"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hasCustomPrompt="1"/>
          </p:nvPr>
        </p:nvSpPr>
        <p:spPr>
          <a:xfrm>
            <a:off x="306339" y="2237044"/>
            <a:ext cx="7046962" cy="1191956"/>
          </a:xfrm>
          <a:noFill/>
          <a:ln w="9525">
            <a:noFill/>
            <a:miter lim="800000"/>
            <a:headEnd/>
            <a:tailEnd/>
          </a:ln>
        </p:spPr>
        <p:txBody>
          <a:bodyPr anchor="b"/>
          <a:lstStyle>
            <a:lvl1pPr>
              <a:defRPr lang="en-US" sz="4000" b="1" kern="1200" dirty="0" smtClean="0">
                <a:solidFill>
                  <a:schemeClr val="tx1"/>
                </a:solidFill>
                <a:latin typeface="Arial" pitchFamily="34" charset="0"/>
                <a:ea typeface="+mj-ea"/>
                <a:cs typeface="Arial" pitchFamily="34" charset="0"/>
              </a:defRPr>
            </a:lvl1pPr>
          </a:lstStyle>
          <a:p>
            <a:pPr lvl="0"/>
            <a:r>
              <a:rPr lang="en-US"/>
              <a:t>Click to edit Master title style </a:t>
            </a:r>
          </a:p>
        </p:txBody>
      </p:sp>
      <p:sp>
        <p:nvSpPr>
          <p:cNvPr id="6" name="Text Placeholder 7"/>
          <p:cNvSpPr>
            <a:spLocks noGrp="1"/>
          </p:cNvSpPr>
          <p:nvPr>
            <p:ph type="body" sz="quarter" idx="14"/>
          </p:nvPr>
        </p:nvSpPr>
        <p:spPr>
          <a:xfrm>
            <a:off x="312047" y="4547973"/>
            <a:ext cx="7041254" cy="294268"/>
          </a:xfrm>
          <a:noFill/>
          <a:ln w="9525">
            <a:noFill/>
            <a:miter lim="800000"/>
            <a:headEnd/>
            <a:tailEnd/>
          </a:ln>
        </p:spPr>
        <p:txBody>
          <a:bodyPr/>
          <a:lstStyle>
            <a:lvl1pPr>
              <a:lnSpc>
                <a:spcPts val="2000"/>
              </a:lnSpc>
              <a:defRPr lang="en-US" sz="1600" b="0" kern="1200" cap="all" baseline="0" dirty="0" smtClean="0">
                <a:solidFill>
                  <a:schemeClr val="bg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lvl="0"/>
            <a:r>
              <a:rPr lang="en-US"/>
              <a:t>Click to edit Master text styles</a:t>
            </a:r>
          </a:p>
        </p:txBody>
      </p:sp>
      <p:sp>
        <p:nvSpPr>
          <p:cNvPr id="3" name="Content Placeholder 2"/>
          <p:cNvSpPr>
            <a:spLocks noGrp="1"/>
          </p:cNvSpPr>
          <p:nvPr>
            <p:ph sz="quarter" idx="15"/>
          </p:nvPr>
        </p:nvSpPr>
        <p:spPr>
          <a:xfrm>
            <a:off x="312047" y="3991233"/>
            <a:ext cx="7041253" cy="514035"/>
          </a:xfrm>
        </p:spPr>
        <p:txBody>
          <a:bodyPr/>
          <a:lstStyle>
            <a:lvl1pPr>
              <a:defRPr sz="1600" cap="all" baseline="0">
                <a:solidFill>
                  <a:schemeClr val="bg1"/>
                </a:solidFill>
              </a:defRPr>
            </a:lvl1pPr>
          </a:lstStyle>
          <a:p>
            <a:pPr lvl="0"/>
            <a:endParaRPr lang="en-US"/>
          </a:p>
        </p:txBody>
      </p:sp>
      <p:sp>
        <p:nvSpPr>
          <p:cNvPr id="17" name="Rectangle 16"/>
          <p:cNvSpPr/>
          <p:nvPr userDrawn="1"/>
        </p:nvSpPr>
        <p:spPr>
          <a:xfrm>
            <a:off x="-8021" y="6475122"/>
            <a:ext cx="9152023" cy="396959"/>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sp>
        <p:nvSpPr>
          <p:cNvPr id="9" name="Footer Placeholder 8"/>
          <p:cNvSpPr>
            <a:spLocks noGrp="1"/>
          </p:cNvSpPr>
          <p:nvPr>
            <p:ph type="ftr" sz="quarter" idx="16"/>
          </p:nvPr>
        </p:nvSpPr>
        <p:spPr/>
        <p:txBody>
          <a:bodyPr/>
          <a:lstStyle>
            <a:lvl1pPr>
              <a:defRPr/>
            </a:lvl1pPr>
          </a:lstStyle>
          <a:p>
            <a:r>
              <a:rPr lang="en-US"/>
              <a:t>CUI</a:t>
            </a:r>
          </a:p>
        </p:txBody>
      </p:sp>
      <p:pic>
        <p:nvPicPr>
          <p:cNvPr id="13" name="Picture 8"/>
          <p:cNvPicPr>
            <a:picLocks noChangeAspect="1"/>
          </p:cNvPicPr>
          <p:nvPr userDrawn="1"/>
        </p:nvPicPr>
        <p:blipFill rotWithShape="1">
          <a:blip r:embed="rId4">
            <a:extLst>
              <a:ext uri="{28A0092B-C50C-407E-A947-70E740481C1C}">
                <a14:useLocalDpi xmlns:a14="http://schemas.microsoft.com/office/drawing/2010/main" val="0"/>
              </a:ext>
            </a:extLst>
          </a:blip>
          <a:srcRect l="2685" r="94877"/>
          <a:stretch/>
        </p:blipFill>
        <p:spPr bwMode="auto">
          <a:xfrm>
            <a:off x="8921089" y="3380238"/>
            <a:ext cx="2229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4"/>
          <p:cNvPicPr>
            <a:picLocks noChangeAspect="1"/>
          </p:cNvPicPr>
          <p:nvPr userDrawn="1"/>
        </p:nvPicPr>
        <p:blipFill>
          <a:blip r:embed="rId5"/>
          <a:srcRect/>
          <a:stretch/>
        </p:blipFill>
        <p:spPr bwMode="auto">
          <a:xfrm>
            <a:off x="7660125" y="273413"/>
            <a:ext cx="908398" cy="152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578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P2_Title_Slide_Light">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C078A14F-3BEA-2072-3DFF-DED699C8099C}"/>
              </a:ext>
            </a:extLst>
          </p:cNvPr>
          <p:cNvPicPr>
            <a:picLocks noChangeAspect="1"/>
          </p:cNvPicPr>
          <p:nvPr userDrawn="1"/>
        </p:nvPicPr>
        <p:blipFill>
          <a:blip r:embed="rId2"/>
          <a:stretch>
            <a:fillRect/>
          </a:stretch>
        </p:blipFill>
        <p:spPr>
          <a:xfrm>
            <a:off x="268650" y="267348"/>
            <a:ext cx="1450428" cy="1812534"/>
          </a:xfrm>
          <a:prstGeom prst="rect">
            <a:avLst/>
          </a:prstGeom>
        </p:spPr>
      </p:pic>
      <p:pic>
        <p:nvPicPr>
          <p:cNvPr id="2" name="Picture 1"/>
          <p:cNvPicPr>
            <a:picLocks noChangeAspect="1"/>
          </p:cNvPicPr>
          <p:nvPr userDrawn="1"/>
        </p:nvPicPr>
        <p:blipFill rotWithShape="1">
          <a:blip r:embed="rId3">
            <a:extLst>
              <a:ext uri="{28A0092B-C50C-407E-A947-70E740481C1C}">
                <a14:useLocalDpi xmlns:a14="http://schemas.microsoft.com/office/drawing/2010/main" val="0"/>
              </a:ext>
            </a:extLst>
          </a:blip>
          <a:srcRect l="28187" r="37478"/>
          <a:stretch/>
        </p:blipFill>
        <p:spPr>
          <a:xfrm>
            <a:off x="0" y="3325565"/>
            <a:ext cx="9144000" cy="2329808"/>
          </a:xfrm>
          <a:prstGeom prst="rect">
            <a:avLst/>
          </a:prstGeom>
        </p:spPr>
      </p:pic>
      <p:pic>
        <p:nvPicPr>
          <p:cNvPr id="15" name="Picture 8"/>
          <p:cNvPicPr>
            <a:picLocks noChangeAspect="1"/>
          </p:cNvPicPr>
          <p:nvPr userDrawn="1"/>
        </p:nvPicPr>
        <p:blipFill rotWithShape="1">
          <a:blip r:embed="rId4">
            <a:extLst>
              <a:ext uri="{28A0092B-C50C-407E-A947-70E740481C1C}">
                <a14:useLocalDpi xmlns:a14="http://schemas.microsoft.com/office/drawing/2010/main" val="0"/>
              </a:ext>
            </a:extLst>
          </a:blip>
          <a:srcRect l="1660" r="-32"/>
          <a:stretch/>
        </p:blipFill>
        <p:spPr bwMode="auto">
          <a:xfrm>
            <a:off x="0" y="3379572"/>
            <a:ext cx="8993946"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hasCustomPrompt="1"/>
          </p:nvPr>
        </p:nvSpPr>
        <p:spPr>
          <a:xfrm>
            <a:off x="306339" y="2237044"/>
            <a:ext cx="7046962" cy="1191956"/>
          </a:xfrm>
          <a:noFill/>
          <a:ln w="9525">
            <a:noFill/>
            <a:miter lim="800000"/>
            <a:headEnd/>
            <a:tailEnd/>
          </a:ln>
        </p:spPr>
        <p:txBody>
          <a:bodyPr anchor="b"/>
          <a:lstStyle>
            <a:lvl1pPr>
              <a:defRPr lang="en-US" sz="4000" b="1" kern="1200" dirty="0" smtClean="0">
                <a:solidFill>
                  <a:schemeClr val="tx1"/>
                </a:solidFill>
                <a:latin typeface="Arial" pitchFamily="34" charset="0"/>
                <a:ea typeface="+mj-ea"/>
                <a:cs typeface="Arial" pitchFamily="34" charset="0"/>
              </a:defRPr>
            </a:lvl1pPr>
          </a:lstStyle>
          <a:p>
            <a:pPr lvl="0"/>
            <a:r>
              <a:rPr lang="en-US"/>
              <a:t>Click to edit Master title style </a:t>
            </a:r>
          </a:p>
        </p:txBody>
      </p:sp>
      <p:sp>
        <p:nvSpPr>
          <p:cNvPr id="17" name="Rectangle 16"/>
          <p:cNvSpPr/>
          <p:nvPr userDrawn="1"/>
        </p:nvSpPr>
        <p:spPr>
          <a:xfrm>
            <a:off x="-8021" y="6475122"/>
            <a:ext cx="9152023" cy="396959"/>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sp>
        <p:nvSpPr>
          <p:cNvPr id="9" name="Footer Placeholder 8"/>
          <p:cNvSpPr>
            <a:spLocks noGrp="1"/>
          </p:cNvSpPr>
          <p:nvPr>
            <p:ph type="ftr" sz="quarter" idx="16"/>
          </p:nvPr>
        </p:nvSpPr>
        <p:spPr/>
        <p:txBody>
          <a:bodyPr/>
          <a:lstStyle>
            <a:lvl1pPr>
              <a:defRPr/>
            </a:lvl1pPr>
          </a:lstStyle>
          <a:p>
            <a:r>
              <a:rPr lang="en-US"/>
              <a:t>CUI</a:t>
            </a:r>
          </a:p>
        </p:txBody>
      </p:sp>
      <p:pic>
        <p:nvPicPr>
          <p:cNvPr id="13" name="Picture 8"/>
          <p:cNvPicPr>
            <a:picLocks noChangeAspect="1"/>
          </p:cNvPicPr>
          <p:nvPr userDrawn="1"/>
        </p:nvPicPr>
        <p:blipFill rotWithShape="1">
          <a:blip r:embed="rId4">
            <a:extLst>
              <a:ext uri="{28A0092B-C50C-407E-A947-70E740481C1C}">
                <a14:useLocalDpi xmlns:a14="http://schemas.microsoft.com/office/drawing/2010/main" val="0"/>
              </a:ext>
            </a:extLst>
          </a:blip>
          <a:srcRect l="2685" r="94877"/>
          <a:stretch/>
        </p:blipFill>
        <p:spPr bwMode="auto">
          <a:xfrm>
            <a:off x="8921089" y="3380238"/>
            <a:ext cx="2229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7"/>
          <p:cNvSpPr>
            <a:spLocks noGrp="1"/>
          </p:cNvSpPr>
          <p:nvPr>
            <p:ph type="body" sz="quarter" idx="14"/>
          </p:nvPr>
        </p:nvSpPr>
        <p:spPr>
          <a:xfrm>
            <a:off x="312047" y="4547973"/>
            <a:ext cx="7041254" cy="294268"/>
          </a:xfrm>
          <a:noFill/>
          <a:ln w="9525">
            <a:noFill/>
            <a:miter lim="800000"/>
            <a:headEnd/>
            <a:tailEnd/>
          </a:ln>
        </p:spPr>
        <p:txBody>
          <a:bodyPr/>
          <a:lstStyle>
            <a:lvl1pPr>
              <a:lnSpc>
                <a:spcPts val="2000"/>
              </a:lnSpc>
              <a:defRPr lang="en-US" sz="1600" b="0" kern="1200" cap="all" baseline="0" dirty="0" smtClean="0">
                <a:solidFill>
                  <a:schemeClr val="tx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lvl="0"/>
            <a:r>
              <a:rPr lang="en-US"/>
              <a:t>Click to edit Master text styles</a:t>
            </a:r>
          </a:p>
        </p:txBody>
      </p:sp>
      <p:sp>
        <p:nvSpPr>
          <p:cNvPr id="19" name="Content Placeholder 2"/>
          <p:cNvSpPr>
            <a:spLocks noGrp="1"/>
          </p:cNvSpPr>
          <p:nvPr>
            <p:ph sz="quarter" idx="15"/>
          </p:nvPr>
        </p:nvSpPr>
        <p:spPr>
          <a:xfrm>
            <a:off x="312047" y="3991233"/>
            <a:ext cx="7041253" cy="514035"/>
          </a:xfrm>
        </p:spPr>
        <p:txBody>
          <a:bodyPr/>
          <a:lstStyle>
            <a:lvl1pPr>
              <a:defRPr sz="1600" cap="all" baseline="0">
                <a:solidFill>
                  <a:schemeClr val="tx1"/>
                </a:solidFill>
              </a:defRPr>
            </a:lvl1pPr>
          </a:lstStyle>
          <a:p>
            <a:pPr lvl="0"/>
            <a:endParaRPr lang="en-US"/>
          </a:p>
        </p:txBody>
      </p:sp>
      <p:pic>
        <p:nvPicPr>
          <p:cNvPr id="20" name="Picture 14">
            <a:extLst>
              <a:ext uri="{FF2B5EF4-FFF2-40B4-BE49-F238E27FC236}">
                <a16:creationId xmlns:a16="http://schemas.microsoft.com/office/drawing/2014/main" id="{7EA86688-AFE1-5A45-8665-26BEE7BE8415}"/>
              </a:ext>
            </a:extLst>
          </p:cNvPr>
          <p:cNvPicPr>
            <a:picLocks noChangeAspect="1"/>
          </p:cNvPicPr>
          <p:nvPr userDrawn="1"/>
        </p:nvPicPr>
        <p:blipFill>
          <a:blip r:embed="rId5"/>
          <a:srcRect/>
          <a:stretch/>
        </p:blipFill>
        <p:spPr bwMode="auto">
          <a:xfrm>
            <a:off x="7660125" y="273413"/>
            <a:ext cx="908398" cy="152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8772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P2_Transition_Slide">
    <p:spTree>
      <p:nvGrpSpPr>
        <p:cNvPr id="1" name=""/>
        <p:cNvGrpSpPr/>
        <p:nvPr/>
      </p:nvGrpSpPr>
      <p:grpSpPr>
        <a:xfrm>
          <a:off x="0" y="0"/>
          <a:ext cx="0" cy="0"/>
          <a:chOff x="0" y="0"/>
          <a:chExt cx="0" cy="0"/>
        </a:xfrm>
      </p:grpSpPr>
      <p:pic>
        <p:nvPicPr>
          <p:cNvPr id="10" name="Picture 8"/>
          <p:cNvPicPr>
            <a:picLocks noChangeAspect="1"/>
          </p:cNvPicPr>
          <p:nvPr userDrawn="1"/>
        </p:nvPicPr>
        <p:blipFill rotWithShape="1">
          <a:blip r:embed="rId2">
            <a:extLst>
              <a:ext uri="{28A0092B-C50C-407E-A947-70E740481C1C}">
                <a14:useLocalDpi xmlns:a14="http://schemas.microsoft.com/office/drawing/2010/main" val="0"/>
              </a:ext>
            </a:extLst>
          </a:blip>
          <a:srcRect l="2618" r="20238"/>
          <a:stretch/>
        </p:blipFill>
        <p:spPr bwMode="auto">
          <a:xfrm>
            <a:off x="300248" y="3379572"/>
            <a:ext cx="7053052"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Placeholder 1"/>
          <p:cNvSpPr>
            <a:spLocks noGrp="1"/>
          </p:cNvSpPr>
          <p:nvPr>
            <p:ph type="title"/>
          </p:nvPr>
        </p:nvSpPr>
        <p:spPr bwMode="auto">
          <a:xfrm>
            <a:off x="304802" y="2147673"/>
            <a:ext cx="7257923" cy="1285874"/>
          </a:xfrm>
          <a:prstGeom prst="rect">
            <a:avLst/>
          </a:prstGeom>
          <a:noFill/>
          <a:ln w="9525">
            <a:noFill/>
            <a:miter lim="800000"/>
            <a:headEnd/>
            <a:tailEnd/>
          </a:ln>
        </p:spPr>
        <p:txBody>
          <a:bodyPr anchor="b"/>
          <a:lstStyle>
            <a:lvl1pPr>
              <a:defRPr sz="4000" baseline="0">
                <a:solidFill>
                  <a:schemeClr val="tx1"/>
                </a:solidFill>
              </a:defRPr>
            </a:lvl1pPr>
          </a:lstStyle>
          <a:p>
            <a:pPr lvl="0"/>
            <a:r>
              <a:rPr lang="en-US"/>
              <a:t>Click to edit Master title style</a:t>
            </a:r>
          </a:p>
        </p:txBody>
      </p:sp>
      <p:sp>
        <p:nvSpPr>
          <p:cNvPr id="6" name="Text Placeholder 5"/>
          <p:cNvSpPr>
            <a:spLocks noGrp="1"/>
          </p:cNvSpPr>
          <p:nvPr>
            <p:ph type="body" sz="quarter" idx="12" hasCustomPrompt="1"/>
          </p:nvPr>
        </p:nvSpPr>
        <p:spPr>
          <a:xfrm>
            <a:off x="304802" y="3693901"/>
            <a:ext cx="7257923" cy="854075"/>
          </a:xfrm>
        </p:spPr>
        <p:txBody>
          <a:bodyPr/>
          <a:lstStyle>
            <a:lvl1pPr>
              <a:defRPr sz="2000" b="0" cap="all" baseline="0"/>
            </a:lvl1pPr>
          </a:lstStyle>
          <a:p>
            <a:pPr lvl="0"/>
            <a:r>
              <a:rPr lang="en-US"/>
              <a:t>CLICK TO EDIT MASTER TEXT STYLES</a:t>
            </a:r>
          </a:p>
        </p:txBody>
      </p:sp>
      <p:sp>
        <p:nvSpPr>
          <p:cNvPr id="8" name="Slide Number Placeholder 3">
            <a:extLst>
              <a:ext uri="{FF2B5EF4-FFF2-40B4-BE49-F238E27FC236}">
                <a16:creationId xmlns:a16="http://schemas.microsoft.com/office/drawing/2014/main" id="{AF8B3A84-0FAC-C249-B795-FA0ACB50CCC4}"/>
              </a:ext>
            </a:extLst>
          </p:cNvPr>
          <p:cNvSpPr>
            <a:spLocks noGrp="1"/>
          </p:cNvSpPr>
          <p:nvPr>
            <p:ph type="sldNum" sz="quarter" idx="4"/>
          </p:nvPr>
        </p:nvSpPr>
        <p:spPr>
          <a:xfrm>
            <a:off x="8543367" y="6492879"/>
            <a:ext cx="583444"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spTree>
    <p:extLst>
      <p:ext uri="{BB962C8B-B14F-4D97-AF65-F5344CB8AC3E}">
        <p14:creationId xmlns:p14="http://schemas.microsoft.com/office/powerpoint/2010/main" val="38923685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P2_TitleAndContent">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
        <p:nvSpPr>
          <p:cNvPr id="10" name="Slide Number Placeholder 3">
            <a:extLst>
              <a:ext uri="{FF2B5EF4-FFF2-40B4-BE49-F238E27FC236}">
                <a16:creationId xmlns:a16="http://schemas.microsoft.com/office/drawing/2014/main" id="{02C41FAD-9DAB-CB43-8B90-14E418A83ED7}"/>
              </a:ext>
            </a:extLst>
          </p:cNvPr>
          <p:cNvSpPr>
            <a:spLocks noGrp="1"/>
          </p:cNvSpPr>
          <p:nvPr>
            <p:ph type="sldNum" sz="quarter" idx="4"/>
          </p:nvPr>
        </p:nvSpPr>
        <p:spPr>
          <a:xfrm>
            <a:off x="8507508" y="6492879"/>
            <a:ext cx="619303"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spTree>
    <p:extLst>
      <p:ext uri="{BB962C8B-B14F-4D97-AF65-F5344CB8AC3E}">
        <p14:creationId xmlns:p14="http://schemas.microsoft.com/office/powerpoint/2010/main" val="19834273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P2_Two_Content">
    <p:spTree>
      <p:nvGrpSpPr>
        <p:cNvPr id="1" name=""/>
        <p:cNvGrpSpPr/>
        <p:nvPr/>
      </p:nvGrpSpPr>
      <p:grpSpPr>
        <a:xfrm>
          <a:off x="0" y="0"/>
          <a:ext cx="0" cy="0"/>
          <a:chOff x="0" y="0"/>
          <a:chExt cx="0" cy="0"/>
        </a:xfrm>
      </p:grpSpPr>
      <p:pic>
        <p:nvPicPr>
          <p:cNvPr id="12"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3"/>
          <p:cNvSpPr>
            <a:spLocks noGrp="1"/>
          </p:cNvSpPr>
          <p:nvPr>
            <p:ph type="body" sz="quarter" idx="3" hasCustomPrompt="1"/>
          </p:nvPr>
        </p:nvSpPr>
        <p:spPr>
          <a:xfrm>
            <a:off x="4614262" y="1218640"/>
            <a:ext cx="4295714" cy="402901"/>
          </a:xfrm>
        </p:spPr>
        <p:txBody>
          <a:bodyPr/>
          <a:lstStyle>
            <a:lvl1pPr>
              <a:defRPr sz="1800" b="1"/>
            </a:lvl1pPr>
          </a:lstStyle>
          <a:p>
            <a:pPr lvl="0"/>
            <a:r>
              <a:rPr lang="en-US"/>
              <a:t>Click to add content title</a:t>
            </a:r>
          </a:p>
        </p:txBody>
      </p:sp>
      <p:sp>
        <p:nvSpPr>
          <p:cNvPr id="9" name="Text Placeholder 3"/>
          <p:cNvSpPr>
            <a:spLocks noGrp="1"/>
          </p:cNvSpPr>
          <p:nvPr>
            <p:ph type="body" sz="quarter" idx="13" hasCustomPrompt="1"/>
          </p:nvPr>
        </p:nvSpPr>
        <p:spPr>
          <a:xfrm>
            <a:off x="294487" y="1221615"/>
            <a:ext cx="4113205" cy="402901"/>
          </a:xfrm>
        </p:spPr>
        <p:txBody>
          <a:bodyPr/>
          <a:lstStyle>
            <a:lvl1pPr>
              <a:defRPr sz="1800" b="1" baseline="0"/>
            </a:lvl1pPr>
          </a:lstStyle>
          <a:p>
            <a:pPr lvl="0"/>
            <a:r>
              <a:rPr lang="en-US"/>
              <a:t>Click to add content title</a:t>
            </a:r>
          </a:p>
        </p:txBody>
      </p:sp>
      <p:sp>
        <p:nvSpPr>
          <p:cNvPr id="3" name="Content Placeholder 2"/>
          <p:cNvSpPr>
            <a:spLocks noGrp="1"/>
          </p:cNvSpPr>
          <p:nvPr>
            <p:ph sz="quarter" idx="15"/>
          </p:nvPr>
        </p:nvSpPr>
        <p:spPr>
          <a:xfrm>
            <a:off x="292100" y="1758465"/>
            <a:ext cx="4099148" cy="4256391"/>
          </a:xfrm>
        </p:spPr>
        <p:txBody>
          <a:bodyPr/>
          <a:lstStyle>
            <a:lvl1pPr>
              <a:defRPr sz="14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p:cNvSpPr>
            <a:spLocks noGrp="1"/>
          </p:cNvSpPr>
          <p:nvPr>
            <p:ph sz="quarter" idx="16"/>
          </p:nvPr>
        </p:nvSpPr>
        <p:spPr>
          <a:xfrm>
            <a:off x="4614530" y="1758465"/>
            <a:ext cx="4296108" cy="4256391"/>
          </a:xfrm>
        </p:spPr>
        <p:txBody>
          <a:bodyPr/>
          <a:lstStyle>
            <a:lvl1pPr>
              <a:defRPr sz="14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
        <p:nvSpPr>
          <p:cNvPr id="11" name="Slide Number Placeholder 3">
            <a:extLst>
              <a:ext uri="{FF2B5EF4-FFF2-40B4-BE49-F238E27FC236}">
                <a16:creationId xmlns:a16="http://schemas.microsoft.com/office/drawing/2014/main" id="{7C3F4FA0-2B25-A945-BB55-2C09B285590A}"/>
              </a:ext>
            </a:extLst>
          </p:cNvPr>
          <p:cNvSpPr>
            <a:spLocks noGrp="1"/>
          </p:cNvSpPr>
          <p:nvPr>
            <p:ph type="sldNum" sz="quarter" idx="4"/>
          </p:nvPr>
        </p:nvSpPr>
        <p:spPr>
          <a:xfrm>
            <a:off x="8579226" y="6492879"/>
            <a:ext cx="547585"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spTree>
    <p:extLst>
      <p:ext uri="{BB962C8B-B14F-4D97-AF65-F5344CB8AC3E}">
        <p14:creationId xmlns:p14="http://schemas.microsoft.com/office/powerpoint/2010/main" val="8173270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P2_Title_Only">
    <p:spTree>
      <p:nvGrpSpPr>
        <p:cNvPr id="1" name=""/>
        <p:cNvGrpSpPr/>
        <p:nvPr/>
      </p:nvGrpSpPr>
      <p:grpSpPr>
        <a:xfrm>
          <a:off x="0" y="0"/>
          <a:ext cx="0" cy="0"/>
          <a:chOff x="0" y="0"/>
          <a:chExt cx="0" cy="0"/>
        </a:xfrm>
      </p:grpSpPr>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Placeholder 1"/>
          <p:cNvSpPr>
            <a:spLocks noGrp="1"/>
          </p:cNvSpPr>
          <p:nvPr>
            <p:ph type="title"/>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
        <p:nvSpPr>
          <p:cNvPr id="9" name="Slide Number Placeholder 3">
            <a:extLst>
              <a:ext uri="{FF2B5EF4-FFF2-40B4-BE49-F238E27FC236}">
                <a16:creationId xmlns:a16="http://schemas.microsoft.com/office/drawing/2014/main" id="{64D34CA9-103A-CE4C-A418-757EBE4651B3}"/>
              </a:ext>
            </a:extLst>
          </p:cNvPr>
          <p:cNvSpPr>
            <a:spLocks noGrp="1"/>
          </p:cNvSpPr>
          <p:nvPr>
            <p:ph type="sldNum" sz="quarter" idx="4"/>
          </p:nvPr>
        </p:nvSpPr>
        <p:spPr>
          <a:xfrm>
            <a:off x="8543367" y="6492879"/>
            <a:ext cx="583444"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spTree>
    <p:extLst>
      <p:ext uri="{BB962C8B-B14F-4D97-AF65-F5344CB8AC3E}">
        <p14:creationId xmlns:p14="http://schemas.microsoft.com/office/powerpoint/2010/main" val="184992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RD_Transition_Slide">
    <p:spTree>
      <p:nvGrpSpPr>
        <p:cNvPr id="1" name=""/>
        <p:cNvGrpSpPr/>
        <p:nvPr/>
      </p:nvGrpSpPr>
      <p:grpSpPr>
        <a:xfrm>
          <a:off x="0" y="0"/>
          <a:ext cx="0" cy="0"/>
          <a:chOff x="0" y="0"/>
          <a:chExt cx="0" cy="0"/>
        </a:xfrm>
      </p:grpSpPr>
      <p:pic>
        <p:nvPicPr>
          <p:cNvPr id="10" name="Picture 8"/>
          <p:cNvPicPr>
            <a:picLocks noChangeAspect="1"/>
          </p:cNvPicPr>
          <p:nvPr userDrawn="1"/>
        </p:nvPicPr>
        <p:blipFill rotWithShape="1">
          <a:blip r:embed="rId2">
            <a:extLst>
              <a:ext uri="{28A0092B-C50C-407E-A947-70E740481C1C}">
                <a14:useLocalDpi xmlns:a14="http://schemas.microsoft.com/office/drawing/2010/main" val="0"/>
              </a:ext>
            </a:extLst>
          </a:blip>
          <a:srcRect l="2618" r="20238"/>
          <a:stretch/>
        </p:blipFill>
        <p:spPr bwMode="auto">
          <a:xfrm>
            <a:off x="300248" y="3379572"/>
            <a:ext cx="7053052"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Placeholder 1"/>
          <p:cNvSpPr>
            <a:spLocks noGrp="1"/>
          </p:cNvSpPr>
          <p:nvPr>
            <p:ph type="title"/>
          </p:nvPr>
        </p:nvSpPr>
        <p:spPr bwMode="auto">
          <a:xfrm>
            <a:off x="304802" y="2147673"/>
            <a:ext cx="7257923" cy="1285874"/>
          </a:xfrm>
          <a:prstGeom prst="rect">
            <a:avLst/>
          </a:prstGeom>
          <a:noFill/>
          <a:ln w="9525">
            <a:noFill/>
            <a:miter lim="800000"/>
            <a:headEnd/>
            <a:tailEnd/>
          </a:ln>
        </p:spPr>
        <p:txBody>
          <a:bodyPr anchor="b"/>
          <a:lstStyle>
            <a:lvl1pPr>
              <a:defRPr sz="4000" baseline="0">
                <a:solidFill>
                  <a:schemeClr val="tx1"/>
                </a:solidFill>
              </a:defRPr>
            </a:lvl1pPr>
          </a:lstStyle>
          <a:p>
            <a:pPr lvl="0"/>
            <a:r>
              <a:rPr lang="en-US"/>
              <a:t>Click to edit Master title style</a:t>
            </a:r>
          </a:p>
        </p:txBody>
      </p:sp>
      <p:sp>
        <p:nvSpPr>
          <p:cNvPr id="6" name="Text Placeholder 5"/>
          <p:cNvSpPr>
            <a:spLocks noGrp="1"/>
          </p:cNvSpPr>
          <p:nvPr>
            <p:ph type="body" sz="quarter" idx="12" hasCustomPrompt="1"/>
          </p:nvPr>
        </p:nvSpPr>
        <p:spPr>
          <a:xfrm>
            <a:off x="304802" y="3693901"/>
            <a:ext cx="7257923" cy="854075"/>
          </a:xfrm>
        </p:spPr>
        <p:txBody>
          <a:bodyPr/>
          <a:lstStyle>
            <a:lvl1pPr>
              <a:defRPr sz="2000" b="0" cap="all" baseline="0"/>
            </a:lvl1pPr>
          </a:lstStyle>
          <a:p>
            <a:pPr lvl="0"/>
            <a:r>
              <a:rPr lang="en-US"/>
              <a:t>CLICK TO EDIT MASTER TEXT STYLES</a:t>
            </a:r>
          </a:p>
        </p:txBody>
      </p:sp>
      <p:sp>
        <p:nvSpPr>
          <p:cNvPr id="2" name="Footer Placeholder 1"/>
          <p:cNvSpPr>
            <a:spLocks noGrp="1"/>
          </p:cNvSpPr>
          <p:nvPr>
            <p:ph type="ftr" sz="quarter" idx="13"/>
          </p:nvPr>
        </p:nvSpPr>
        <p:spPr/>
        <p:txBody>
          <a:bodyPr/>
          <a:lstStyle>
            <a:lvl1pPr>
              <a:defRPr/>
            </a:lvl1pPr>
          </a:lstStyle>
          <a:p>
            <a:r>
              <a:rPr lang="en-US"/>
              <a:t>CUI</a:t>
            </a:r>
          </a:p>
        </p:txBody>
      </p:sp>
      <p:sp>
        <p:nvSpPr>
          <p:cNvPr id="11" name="Slide Number Placeholder 3">
            <a:extLst>
              <a:ext uri="{FF2B5EF4-FFF2-40B4-BE49-F238E27FC236}">
                <a16:creationId xmlns:a16="http://schemas.microsoft.com/office/drawing/2014/main" id="{0DAD9C6C-63EE-4D92-971F-7B6DCBAB188B}"/>
              </a:ext>
            </a:extLst>
          </p:cNvPr>
          <p:cNvSpPr txBox="1">
            <a:spLocks/>
          </p:cNvSpPr>
          <p:nvPr userDrawn="1"/>
        </p:nvSpPr>
        <p:spPr>
          <a:xfrm>
            <a:off x="8399931" y="6492879"/>
            <a:ext cx="72688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bg1"/>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fld id="{AC86425C-15A7-4C49-8900-4B7507A84DC5}" type="slidenum">
              <a:rPr lang="en-US" sz="1200" smtClean="0"/>
              <a:pPr/>
              <a:t>‹#›</a:t>
            </a:fld>
            <a:endParaRPr lang="en-US" sz="1200"/>
          </a:p>
        </p:txBody>
      </p:sp>
    </p:spTree>
    <p:extLst>
      <p:ext uri="{BB962C8B-B14F-4D97-AF65-F5344CB8AC3E}">
        <p14:creationId xmlns:p14="http://schemas.microsoft.com/office/powerpoint/2010/main" val="1642958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P2_Blank_With_Header_and_Footer">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BLANK SLIDE</a:t>
            </a:r>
          </a:p>
        </p:txBody>
      </p:sp>
      <p:sp>
        <p:nvSpPr>
          <p:cNvPr id="10" name="Slide Number Placeholder 3">
            <a:extLst>
              <a:ext uri="{FF2B5EF4-FFF2-40B4-BE49-F238E27FC236}">
                <a16:creationId xmlns:a16="http://schemas.microsoft.com/office/drawing/2014/main" id="{D023E52D-CB60-0C45-B219-7B0D20E6C26F}"/>
              </a:ext>
            </a:extLst>
          </p:cNvPr>
          <p:cNvSpPr>
            <a:spLocks noGrp="1"/>
          </p:cNvSpPr>
          <p:nvPr>
            <p:ph type="sldNum" sz="quarter" idx="4"/>
          </p:nvPr>
        </p:nvSpPr>
        <p:spPr>
          <a:xfrm>
            <a:off x="8507508" y="6492879"/>
            <a:ext cx="619303"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spTree>
    <p:extLst>
      <p:ext uri="{BB962C8B-B14F-4D97-AF65-F5344CB8AC3E}">
        <p14:creationId xmlns:p14="http://schemas.microsoft.com/office/powerpoint/2010/main" val="14791059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SP2_Blank">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8390967" y="6445769"/>
            <a:ext cx="626003" cy="420688"/>
          </a:xfrm>
          <a:prstGeom prst="rect">
            <a:avLst/>
          </a:prstGeom>
        </p:spPr>
        <p:txBody>
          <a:bodyPr vert="horz" wrap="square" lIns="91440" tIns="45720" rIns="91440" bIns="45720" numCol="1" anchor="ctr" anchorCtr="0" compatLnSpc="1">
            <a:prstTxWarp prst="textNoShape">
              <a:avLst/>
            </a:prstTxWarp>
          </a:bodyPr>
          <a:lstStyle>
            <a:lvl1pPr eaLnBrk="1" hangingPunct="1">
              <a:defRPr sz="1100" smtClean="0">
                <a:solidFill>
                  <a:schemeClr val="tx1"/>
                </a:solidFill>
                <a:latin typeface="Arial" charset="0"/>
                <a:ea typeface="ＭＳ Ｐゴシック" charset="-128"/>
              </a:defRPr>
            </a:lvl1pPr>
          </a:lstStyle>
          <a:p>
            <a:pPr>
              <a:defRPr/>
            </a:pPr>
            <a:fld id="{28D604B7-7F2E-4598-97D7-C78FF17369B4}" type="slidenum">
              <a:rPr lang="en-US" altLang="en-US" smtClean="0"/>
              <a:pPr>
                <a:defRPr/>
              </a:pPr>
              <a:t>‹#›</a:t>
            </a:fld>
            <a:endParaRPr lang="en-US" altLang="en-US"/>
          </a:p>
        </p:txBody>
      </p:sp>
      <p:sp>
        <p:nvSpPr>
          <p:cNvPr id="2" name="Footer Placeholder 2">
            <a:extLst>
              <a:ext uri="{FF2B5EF4-FFF2-40B4-BE49-F238E27FC236}">
                <a16:creationId xmlns:a16="http://schemas.microsoft.com/office/drawing/2014/main" id="{876D3273-B7AF-EE64-6257-44C56EE779AD}"/>
              </a:ext>
            </a:extLst>
          </p:cNvPr>
          <p:cNvSpPr>
            <a:spLocks noGrp="1"/>
          </p:cNvSpPr>
          <p:nvPr>
            <p:ph type="ftr" sz="quarter" idx="10"/>
          </p:nvPr>
        </p:nvSpPr>
        <p:spPr>
          <a:xfrm>
            <a:off x="3024939" y="6469066"/>
            <a:ext cx="3086100" cy="365125"/>
          </a:xfrm>
        </p:spPr>
        <p:txBody>
          <a:bodyPr/>
          <a:lstStyle/>
          <a:p>
            <a:r>
              <a:rPr lang="en-US"/>
              <a:t>CUI</a:t>
            </a:r>
          </a:p>
        </p:txBody>
      </p:sp>
    </p:spTree>
    <p:extLst>
      <p:ext uri="{BB962C8B-B14F-4D97-AF65-F5344CB8AC3E}">
        <p14:creationId xmlns:p14="http://schemas.microsoft.com/office/powerpoint/2010/main" val="3250170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P2_ContentSlide_ActiveDuty">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9692" y="5498441"/>
            <a:ext cx="1173010" cy="973211"/>
          </a:xfrm>
          <a:prstGeom prst="rect">
            <a:avLst/>
          </a:prstGeom>
        </p:spPr>
      </p:pic>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Slide Number Placeholder 3">
            <a:extLst>
              <a:ext uri="{FF2B5EF4-FFF2-40B4-BE49-F238E27FC236}">
                <a16:creationId xmlns:a16="http://schemas.microsoft.com/office/drawing/2014/main" id="{B1707B61-2DE3-F04D-B6FD-AF46C6BBCAB1}"/>
              </a:ext>
            </a:extLst>
          </p:cNvPr>
          <p:cNvSpPr>
            <a:spLocks noGrp="1"/>
          </p:cNvSpPr>
          <p:nvPr>
            <p:ph type="sldNum" sz="quarter" idx="4"/>
          </p:nvPr>
        </p:nvSpPr>
        <p:spPr>
          <a:xfrm>
            <a:off x="8606120" y="6492879"/>
            <a:ext cx="520691"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spTree>
    <p:extLst>
      <p:ext uri="{BB962C8B-B14F-4D97-AF65-F5344CB8AC3E}">
        <p14:creationId xmlns:p14="http://schemas.microsoft.com/office/powerpoint/2010/main" val="4273442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P2_ContentSlide_ArmyReserve">
    <p:spTree>
      <p:nvGrpSpPr>
        <p:cNvPr id="1" name=""/>
        <p:cNvGrpSpPr/>
        <p:nvPr/>
      </p:nvGrpSpPr>
      <p:grpSpPr>
        <a:xfrm>
          <a:off x="0" y="0"/>
          <a:ext cx="0" cy="0"/>
          <a:chOff x="0" y="0"/>
          <a:chExt cx="0" cy="0"/>
        </a:xfrm>
      </p:grpSpPr>
      <p:sp>
        <p:nvSpPr>
          <p:cNvPr id="21" name="Slide Number Placeholder 3"/>
          <p:cNvSpPr>
            <a:spLocks noGrp="1"/>
          </p:cNvSpPr>
          <p:nvPr>
            <p:ph type="sldNum" sz="quarter" idx="4"/>
          </p:nvPr>
        </p:nvSpPr>
        <p:spPr>
          <a:xfrm>
            <a:off x="8561294" y="6492879"/>
            <a:ext cx="565515"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8394" y="5498695"/>
            <a:ext cx="1175606" cy="972694"/>
          </a:xfrm>
          <a:prstGeom prst="rect">
            <a:avLst/>
          </a:prstGeom>
        </p:spPr>
      </p:pic>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5022131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P2_ContentSlide_NationalGuard">
    <p:spTree>
      <p:nvGrpSpPr>
        <p:cNvPr id="1" name=""/>
        <p:cNvGrpSpPr/>
        <p:nvPr/>
      </p:nvGrpSpPr>
      <p:grpSpPr>
        <a:xfrm>
          <a:off x="0" y="0"/>
          <a:ext cx="0" cy="0"/>
          <a:chOff x="0" y="0"/>
          <a:chExt cx="0" cy="0"/>
        </a:xfrm>
      </p:grpSpPr>
      <p:sp>
        <p:nvSpPr>
          <p:cNvPr id="21" name="Slide Number Placeholder 3"/>
          <p:cNvSpPr>
            <a:spLocks noGrp="1"/>
          </p:cNvSpPr>
          <p:nvPr>
            <p:ph type="sldNum" sz="quarter" idx="4"/>
          </p:nvPr>
        </p:nvSpPr>
        <p:spPr>
          <a:xfrm>
            <a:off x="8552331" y="6492879"/>
            <a:ext cx="574480"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8394" y="5498695"/>
            <a:ext cx="1175606" cy="972694"/>
          </a:xfrm>
          <a:prstGeom prst="rect">
            <a:avLst/>
          </a:prstGeom>
        </p:spPr>
      </p:pic>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5081593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P2_ContentSlide_TotalArmy">
    <p:spTree>
      <p:nvGrpSpPr>
        <p:cNvPr id="1" name=""/>
        <p:cNvGrpSpPr/>
        <p:nvPr/>
      </p:nvGrpSpPr>
      <p:grpSpPr>
        <a:xfrm>
          <a:off x="0" y="0"/>
          <a:ext cx="0" cy="0"/>
          <a:chOff x="0" y="0"/>
          <a:chExt cx="0" cy="0"/>
        </a:xfrm>
      </p:grpSpPr>
      <p:sp>
        <p:nvSpPr>
          <p:cNvPr id="21" name="Slide Number Placeholder 3"/>
          <p:cNvSpPr>
            <a:spLocks noGrp="1"/>
          </p:cNvSpPr>
          <p:nvPr>
            <p:ph type="sldNum" sz="quarter" idx="4"/>
          </p:nvPr>
        </p:nvSpPr>
        <p:spPr>
          <a:xfrm>
            <a:off x="8606120" y="6492879"/>
            <a:ext cx="520691"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8394" y="5498695"/>
            <a:ext cx="1175606" cy="972694"/>
          </a:xfrm>
          <a:prstGeom prst="rect">
            <a:avLst/>
          </a:prstGeom>
        </p:spPr>
      </p:pic>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0775459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SHARP_Title_Slide_Dark">
    <p:spTree>
      <p:nvGrpSpPr>
        <p:cNvPr id="1" name=""/>
        <p:cNvGrpSpPr/>
        <p:nvPr/>
      </p:nvGrpSpPr>
      <p:grpSpPr>
        <a:xfrm>
          <a:off x="0" y="0"/>
          <a:ext cx="0" cy="0"/>
          <a:chOff x="0" y="0"/>
          <a:chExt cx="0" cy="0"/>
        </a:xfrm>
      </p:grpSpPr>
      <p:pic>
        <p:nvPicPr>
          <p:cNvPr id="2" name="Picture 1" descr="Logo&#10;&#10;Description automatically generated">
            <a:extLst>
              <a:ext uri="{FF2B5EF4-FFF2-40B4-BE49-F238E27FC236}">
                <a16:creationId xmlns:a16="http://schemas.microsoft.com/office/drawing/2014/main" id="{F1FA223C-1FEE-A0FE-E1CC-47C2AAB5987C}"/>
              </a:ext>
            </a:extLst>
          </p:cNvPr>
          <p:cNvPicPr>
            <a:picLocks noChangeAspect="1"/>
          </p:cNvPicPr>
          <p:nvPr userDrawn="1"/>
        </p:nvPicPr>
        <p:blipFill>
          <a:blip r:embed="rId2"/>
          <a:stretch>
            <a:fillRect/>
          </a:stretch>
        </p:blipFill>
        <p:spPr>
          <a:xfrm>
            <a:off x="268650" y="267348"/>
            <a:ext cx="1450428" cy="1812534"/>
          </a:xfrm>
          <a:prstGeom prst="rect">
            <a:avLst/>
          </a:prstGeom>
        </p:spPr>
      </p:pic>
      <p:pic>
        <p:nvPicPr>
          <p:cNvPr id="16" name="Picture 15"/>
          <p:cNvPicPr>
            <a:picLocks noChangeAspect="1"/>
          </p:cNvPicPr>
          <p:nvPr userDrawn="1"/>
        </p:nvPicPr>
        <p:blipFill rotWithShape="1">
          <a:blip r:embed="rId3">
            <a:extLst>
              <a:ext uri="{28A0092B-C50C-407E-A947-70E740481C1C}">
                <a14:useLocalDpi xmlns:a14="http://schemas.microsoft.com/office/drawing/2010/main" val="0"/>
              </a:ext>
            </a:extLst>
          </a:blip>
          <a:srcRect l="10761" t="9448" r="45043" b="9448"/>
          <a:stretch/>
        </p:blipFill>
        <p:spPr>
          <a:xfrm>
            <a:off x="-8019" y="3693897"/>
            <a:ext cx="9152021" cy="1473960"/>
          </a:xfrm>
          <a:prstGeom prst="rect">
            <a:avLst/>
          </a:prstGeom>
        </p:spPr>
      </p:pic>
      <p:pic>
        <p:nvPicPr>
          <p:cNvPr id="15" name="Picture 8"/>
          <p:cNvPicPr>
            <a:picLocks noChangeAspect="1"/>
          </p:cNvPicPr>
          <p:nvPr userDrawn="1"/>
        </p:nvPicPr>
        <p:blipFill rotWithShape="1">
          <a:blip r:embed="rId4">
            <a:extLst>
              <a:ext uri="{28A0092B-C50C-407E-A947-70E740481C1C}">
                <a14:useLocalDpi xmlns:a14="http://schemas.microsoft.com/office/drawing/2010/main" val="0"/>
              </a:ext>
            </a:extLst>
          </a:blip>
          <a:srcRect l="1660" r="-32"/>
          <a:stretch/>
        </p:blipFill>
        <p:spPr bwMode="auto">
          <a:xfrm>
            <a:off x="0" y="3379572"/>
            <a:ext cx="8993946"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hasCustomPrompt="1"/>
          </p:nvPr>
        </p:nvSpPr>
        <p:spPr>
          <a:xfrm>
            <a:off x="306339" y="2237044"/>
            <a:ext cx="7046962" cy="1191956"/>
          </a:xfrm>
          <a:noFill/>
          <a:ln w="9525">
            <a:noFill/>
            <a:miter lim="800000"/>
            <a:headEnd/>
            <a:tailEnd/>
          </a:ln>
        </p:spPr>
        <p:txBody>
          <a:bodyPr anchor="b"/>
          <a:lstStyle>
            <a:lvl1pPr>
              <a:defRPr lang="en-US" sz="4000" b="1" kern="1200" dirty="0" smtClean="0">
                <a:solidFill>
                  <a:schemeClr val="tx1"/>
                </a:solidFill>
                <a:latin typeface="Arial" pitchFamily="34" charset="0"/>
                <a:ea typeface="+mj-ea"/>
                <a:cs typeface="Arial" pitchFamily="34" charset="0"/>
              </a:defRPr>
            </a:lvl1pPr>
          </a:lstStyle>
          <a:p>
            <a:pPr lvl="0"/>
            <a:r>
              <a:rPr lang="en-US"/>
              <a:t>Click to edit Master title style </a:t>
            </a:r>
          </a:p>
        </p:txBody>
      </p:sp>
      <p:sp>
        <p:nvSpPr>
          <p:cNvPr id="6" name="Text Placeholder 7"/>
          <p:cNvSpPr>
            <a:spLocks noGrp="1"/>
          </p:cNvSpPr>
          <p:nvPr>
            <p:ph type="body" sz="quarter" idx="14"/>
          </p:nvPr>
        </p:nvSpPr>
        <p:spPr>
          <a:xfrm>
            <a:off x="312047" y="4547973"/>
            <a:ext cx="7041254" cy="294268"/>
          </a:xfrm>
          <a:noFill/>
          <a:ln w="9525">
            <a:noFill/>
            <a:miter lim="800000"/>
            <a:headEnd/>
            <a:tailEnd/>
          </a:ln>
        </p:spPr>
        <p:txBody>
          <a:bodyPr/>
          <a:lstStyle>
            <a:lvl1pPr>
              <a:lnSpc>
                <a:spcPts val="2000"/>
              </a:lnSpc>
              <a:defRPr lang="en-US" sz="1600" b="0" kern="1200" cap="all" baseline="0" dirty="0" smtClean="0">
                <a:solidFill>
                  <a:schemeClr val="bg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lvl="0"/>
            <a:r>
              <a:rPr lang="en-US"/>
              <a:t>Click to edit Master text styles</a:t>
            </a:r>
          </a:p>
        </p:txBody>
      </p:sp>
      <p:sp>
        <p:nvSpPr>
          <p:cNvPr id="3" name="Content Placeholder 2"/>
          <p:cNvSpPr>
            <a:spLocks noGrp="1"/>
          </p:cNvSpPr>
          <p:nvPr>
            <p:ph sz="quarter" idx="15"/>
          </p:nvPr>
        </p:nvSpPr>
        <p:spPr>
          <a:xfrm>
            <a:off x="312047" y="3991233"/>
            <a:ext cx="7041253" cy="514035"/>
          </a:xfrm>
        </p:spPr>
        <p:txBody>
          <a:bodyPr/>
          <a:lstStyle>
            <a:lvl1pPr>
              <a:defRPr sz="1600" cap="all" baseline="0">
                <a:solidFill>
                  <a:schemeClr val="bg1"/>
                </a:solidFill>
              </a:defRPr>
            </a:lvl1pPr>
          </a:lstStyle>
          <a:p>
            <a:pPr lvl="0"/>
            <a:endParaRPr lang="en-US"/>
          </a:p>
        </p:txBody>
      </p:sp>
      <p:sp>
        <p:nvSpPr>
          <p:cNvPr id="17" name="Rectangle 16"/>
          <p:cNvSpPr/>
          <p:nvPr userDrawn="1"/>
        </p:nvSpPr>
        <p:spPr>
          <a:xfrm>
            <a:off x="-8021" y="6475122"/>
            <a:ext cx="9152023" cy="396959"/>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sp>
        <p:nvSpPr>
          <p:cNvPr id="9" name="Footer Placeholder 8"/>
          <p:cNvSpPr>
            <a:spLocks noGrp="1"/>
          </p:cNvSpPr>
          <p:nvPr>
            <p:ph type="ftr" sz="quarter" idx="16"/>
          </p:nvPr>
        </p:nvSpPr>
        <p:spPr/>
        <p:txBody>
          <a:bodyPr/>
          <a:lstStyle/>
          <a:p>
            <a:r>
              <a:rPr lang="en-US"/>
              <a:t>CUI</a:t>
            </a:r>
          </a:p>
        </p:txBody>
      </p:sp>
      <p:pic>
        <p:nvPicPr>
          <p:cNvPr id="13" name="Picture 8"/>
          <p:cNvPicPr>
            <a:picLocks noChangeAspect="1"/>
          </p:cNvPicPr>
          <p:nvPr userDrawn="1"/>
        </p:nvPicPr>
        <p:blipFill rotWithShape="1">
          <a:blip r:embed="rId4">
            <a:extLst>
              <a:ext uri="{28A0092B-C50C-407E-A947-70E740481C1C}">
                <a14:useLocalDpi xmlns:a14="http://schemas.microsoft.com/office/drawing/2010/main" val="0"/>
              </a:ext>
            </a:extLst>
          </a:blip>
          <a:srcRect l="2685" r="94877"/>
          <a:stretch/>
        </p:blipFill>
        <p:spPr bwMode="auto">
          <a:xfrm>
            <a:off x="8921089" y="3380238"/>
            <a:ext cx="2229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4"/>
          <p:cNvPicPr>
            <a:picLocks noChangeAspect="1"/>
          </p:cNvPicPr>
          <p:nvPr userDrawn="1"/>
        </p:nvPicPr>
        <p:blipFill>
          <a:blip r:embed="rId5"/>
          <a:srcRect/>
          <a:stretch/>
        </p:blipFill>
        <p:spPr bwMode="auto">
          <a:xfrm>
            <a:off x="7437860" y="273413"/>
            <a:ext cx="1352933" cy="152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89342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SHARP_Title_Slide_Light">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3D4DDF94-D4B6-FDF3-926F-E5119601AF73}"/>
              </a:ext>
            </a:extLst>
          </p:cNvPr>
          <p:cNvPicPr>
            <a:picLocks noChangeAspect="1"/>
          </p:cNvPicPr>
          <p:nvPr userDrawn="1"/>
        </p:nvPicPr>
        <p:blipFill>
          <a:blip r:embed="rId2"/>
          <a:stretch>
            <a:fillRect/>
          </a:stretch>
        </p:blipFill>
        <p:spPr>
          <a:xfrm>
            <a:off x="268650" y="267348"/>
            <a:ext cx="1450428" cy="1812534"/>
          </a:xfrm>
          <a:prstGeom prst="rect">
            <a:avLst/>
          </a:prstGeom>
        </p:spPr>
      </p:pic>
      <p:pic>
        <p:nvPicPr>
          <p:cNvPr id="2" name="Picture 1"/>
          <p:cNvPicPr>
            <a:picLocks noChangeAspect="1"/>
          </p:cNvPicPr>
          <p:nvPr userDrawn="1"/>
        </p:nvPicPr>
        <p:blipFill rotWithShape="1">
          <a:blip r:embed="rId3">
            <a:extLst>
              <a:ext uri="{28A0092B-C50C-407E-A947-70E740481C1C}">
                <a14:useLocalDpi xmlns:a14="http://schemas.microsoft.com/office/drawing/2010/main" val="0"/>
              </a:ext>
            </a:extLst>
          </a:blip>
          <a:srcRect l="28187" r="37478"/>
          <a:stretch/>
        </p:blipFill>
        <p:spPr>
          <a:xfrm>
            <a:off x="0" y="3325565"/>
            <a:ext cx="9144000" cy="2329808"/>
          </a:xfrm>
          <a:prstGeom prst="rect">
            <a:avLst/>
          </a:prstGeom>
        </p:spPr>
      </p:pic>
      <p:pic>
        <p:nvPicPr>
          <p:cNvPr id="15" name="Picture 8"/>
          <p:cNvPicPr>
            <a:picLocks noChangeAspect="1"/>
          </p:cNvPicPr>
          <p:nvPr userDrawn="1"/>
        </p:nvPicPr>
        <p:blipFill rotWithShape="1">
          <a:blip r:embed="rId4">
            <a:extLst>
              <a:ext uri="{28A0092B-C50C-407E-A947-70E740481C1C}">
                <a14:useLocalDpi xmlns:a14="http://schemas.microsoft.com/office/drawing/2010/main" val="0"/>
              </a:ext>
            </a:extLst>
          </a:blip>
          <a:srcRect l="1660" r="-32"/>
          <a:stretch/>
        </p:blipFill>
        <p:spPr bwMode="auto">
          <a:xfrm>
            <a:off x="0" y="3379572"/>
            <a:ext cx="8993946"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hasCustomPrompt="1"/>
          </p:nvPr>
        </p:nvSpPr>
        <p:spPr>
          <a:xfrm>
            <a:off x="306339" y="2237044"/>
            <a:ext cx="7046962" cy="1191956"/>
          </a:xfrm>
          <a:noFill/>
          <a:ln w="9525">
            <a:noFill/>
            <a:miter lim="800000"/>
            <a:headEnd/>
            <a:tailEnd/>
          </a:ln>
        </p:spPr>
        <p:txBody>
          <a:bodyPr anchor="b"/>
          <a:lstStyle>
            <a:lvl1pPr>
              <a:defRPr lang="en-US" sz="4000" b="1" kern="1200" dirty="0" smtClean="0">
                <a:solidFill>
                  <a:schemeClr val="tx1"/>
                </a:solidFill>
                <a:latin typeface="Arial" pitchFamily="34" charset="0"/>
                <a:ea typeface="+mj-ea"/>
                <a:cs typeface="Arial" pitchFamily="34" charset="0"/>
              </a:defRPr>
            </a:lvl1pPr>
          </a:lstStyle>
          <a:p>
            <a:pPr lvl="0"/>
            <a:r>
              <a:rPr lang="en-US"/>
              <a:t>Click to edit Master title style </a:t>
            </a:r>
          </a:p>
        </p:txBody>
      </p:sp>
      <p:sp>
        <p:nvSpPr>
          <p:cNvPr id="17" name="Rectangle 16"/>
          <p:cNvSpPr/>
          <p:nvPr userDrawn="1"/>
        </p:nvSpPr>
        <p:spPr>
          <a:xfrm>
            <a:off x="-8021" y="6475122"/>
            <a:ext cx="9152023" cy="396959"/>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sp>
        <p:nvSpPr>
          <p:cNvPr id="9" name="Footer Placeholder 8"/>
          <p:cNvSpPr>
            <a:spLocks noGrp="1"/>
          </p:cNvSpPr>
          <p:nvPr>
            <p:ph type="ftr" sz="quarter" idx="16"/>
          </p:nvPr>
        </p:nvSpPr>
        <p:spPr/>
        <p:txBody>
          <a:bodyPr/>
          <a:lstStyle>
            <a:lvl1pPr>
              <a:defRPr/>
            </a:lvl1pPr>
          </a:lstStyle>
          <a:p>
            <a:r>
              <a:rPr lang="en-US"/>
              <a:t>CUI</a:t>
            </a:r>
          </a:p>
        </p:txBody>
      </p:sp>
      <p:pic>
        <p:nvPicPr>
          <p:cNvPr id="13" name="Picture 8"/>
          <p:cNvPicPr>
            <a:picLocks noChangeAspect="1"/>
          </p:cNvPicPr>
          <p:nvPr userDrawn="1"/>
        </p:nvPicPr>
        <p:blipFill rotWithShape="1">
          <a:blip r:embed="rId4">
            <a:extLst>
              <a:ext uri="{28A0092B-C50C-407E-A947-70E740481C1C}">
                <a14:useLocalDpi xmlns:a14="http://schemas.microsoft.com/office/drawing/2010/main" val="0"/>
              </a:ext>
            </a:extLst>
          </a:blip>
          <a:srcRect l="2685" r="94877"/>
          <a:stretch/>
        </p:blipFill>
        <p:spPr bwMode="auto">
          <a:xfrm>
            <a:off x="8921089" y="3380238"/>
            <a:ext cx="2229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7"/>
          <p:cNvSpPr>
            <a:spLocks noGrp="1"/>
          </p:cNvSpPr>
          <p:nvPr>
            <p:ph type="body" sz="quarter" idx="14"/>
          </p:nvPr>
        </p:nvSpPr>
        <p:spPr>
          <a:xfrm>
            <a:off x="312047" y="4547973"/>
            <a:ext cx="7041254" cy="294268"/>
          </a:xfrm>
          <a:noFill/>
          <a:ln w="9525">
            <a:noFill/>
            <a:miter lim="800000"/>
            <a:headEnd/>
            <a:tailEnd/>
          </a:ln>
        </p:spPr>
        <p:txBody>
          <a:bodyPr/>
          <a:lstStyle>
            <a:lvl1pPr>
              <a:lnSpc>
                <a:spcPts val="2000"/>
              </a:lnSpc>
              <a:defRPr lang="en-US" sz="1600" b="0" kern="1200" cap="all" baseline="0" dirty="0" smtClean="0">
                <a:solidFill>
                  <a:schemeClr val="tx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lvl="0"/>
            <a:r>
              <a:rPr lang="en-US"/>
              <a:t>Click to edit Master text styles</a:t>
            </a:r>
          </a:p>
        </p:txBody>
      </p:sp>
      <p:sp>
        <p:nvSpPr>
          <p:cNvPr id="19" name="Content Placeholder 2"/>
          <p:cNvSpPr>
            <a:spLocks noGrp="1"/>
          </p:cNvSpPr>
          <p:nvPr>
            <p:ph sz="quarter" idx="15"/>
          </p:nvPr>
        </p:nvSpPr>
        <p:spPr>
          <a:xfrm>
            <a:off x="312047" y="3991233"/>
            <a:ext cx="7041253" cy="514035"/>
          </a:xfrm>
        </p:spPr>
        <p:txBody>
          <a:bodyPr/>
          <a:lstStyle>
            <a:lvl1pPr>
              <a:defRPr sz="1600" cap="all" baseline="0">
                <a:solidFill>
                  <a:schemeClr val="tx1"/>
                </a:solidFill>
              </a:defRPr>
            </a:lvl1pPr>
          </a:lstStyle>
          <a:p>
            <a:pPr lvl="0"/>
            <a:endParaRPr lang="en-US"/>
          </a:p>
        </p:txBody>
      </p:sp>
      <p:pic>
        <p:nvPicPr>
          <p:cNvPr id="20" name="Picture 14">
            <a:extLst>
              <a:ext uri="{FF2B5EF4-FFF2-40B4-BE49-F238E27FC236}">
                <a16:creationId xmlns:a16="http://schemas.microsoft.com/office/drawing/2014/main" id="{7EA86688-AFE1-5A45-8665-26BEE7BE8415}"/>
              </a:ext>
            </a:extLst>
          </p:cNvPr>
          <p:cNvPicPr>
            <a:picLocks noChangeAspect="1"/>
          </p:cNvPicPr>
          <p:nvPr userDrawn="1"/>
        </p:nvPicPr>
        <p:blipFill>
          <a:blip r:embed="rId5"/>
          <a:srcRect/>
          <a:stretch/>
        </p:blipFill>
        <p:spPr bwMode="auto">
          <a:xfrm>
            <a:off x="7437860" y="273413"/>
            <a:ext cx="1352933" cy="152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00561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HARP_Transition_Slide">
    <p:spTree>
      <p:nvGrpSpPr>
        <p:cNvPr id="1" name=""/>
        <p:cNvGrpSpPr/>
        <p:nvPr/>
      </p:nvGrpSpPr>
      <p:grpSpPr>
        <a:xfrm>
          <a:off x="0" y="0"/>
          <a:ext cx="0" cy="0"/>
          <a:chOff x="0" y="0"/>
          <a:chExt cx="0" cy="0"/>
        </a:xfrm>
      </p:grpSpPr>
      <p:pic>
        <p:nvPicPr>
          <p:cNvPr id="10" name="Picture 8"/>
          <p:cNvPicPr>
            <a:picLocks noChangeAspect="1"/>
          </p:cNvPicPr>
          <p:nvPr userDrawn="1"/>
        </p:nvPicPr>
        <p:blipFill rotWithShape="1">
          <a:blip r:embed="rId2">
            <a:extLst>
              <a:ext uri="{28A0092B-C50C-407E-A947-70E740481C1C}">
                <a14:useLocalDpi xmlns:a14="http://schemas.microsoft.com/office/drawing/2010/main" val="0"/>
              </a:ext>
            </a:extLst>
          </a:blip>
          <a:srcRect l="2618" r="20238"/>
          <a:stretch/>
        </p:blipFill>
        <p:spPr bwMode="auto">
          <a:xfrm>
            <a:off x="300248" y="3379572"/>
            <a:ext cx="7053052"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Placeholder 1"/>
          <p:cNvSpPr>
            <a:spLocks noGrp="1"/>
          </p:cNvSpPr>
          <p:nvPr>
            <p:ph type="title"/>
          </p:nvPr>
        </p:nvSpPr>
        <p:spPr bwMode="auto">
          <a:xfrm>
            <a:off x="304802" y="2147673"/>
            <a:ext cx="7257923" cy="1285874"/>
          </a:xfrm>
          <a:prstGeom prst="rect">
            <a:avLst/>
          </a:prstGeom>
          <a:noFill/>
          <a:ln w="9525">
            <a:noFill/>
            <a:miter lim="800000"/>
            <a:headEnd/>
            <a:tailEnd/>
          </a:ln>
        </p:spPr>
        <p:txBody>
          <a:bodyPr anchor="b"/>
          <a:lstStyle>
            <a:lvl1pPr>
              <a:defRPr sz="4000" baseline="0">
                <a:solidFill>
                  <a:schemeClr val="tx1"/>
                </a:solidFill>
              </a:defRPr>
            </a:lvl1pPr>
          </a:lstStyle>
          <a:p>
            <a:pPr lvl="0"/>
            <a:r>
              <a:rPr lang="en-US"/>
              <a:t>Click to edit Master title style</a:t>
            </a:r>
          </a:p>
        </p:txBody>
      </p:sp>
      <p:sp>
        <p:nvSpPr>
          <p:cNvPr id="6" name="Text Placeholder 5"/>
          <p:cNvSpPr>
            <a:spLocks noGrp="1"/>
          </p:cNvSpPr>
          <p:nvPr>
            <p:ph type="body" sz="quarter" idx="12" hasCustomPrompt="1"/>
          </p:nvPr>
        </p:nvSpPr>
        <p:spPr>
          <a:xfrm>
            <a:off x="304802" y="3693901"/>
            <a:ext cx="7257923" cy="854075"/>
          </a:xfrm>
        </p:spPr>
        <p:txBody>
          <a:bodyPr/>
          <a:lstStyle>
            <a:lvl1pPr>
              <a:defRPr sz="2000" b="0" cap="all" baseline="0"/>
            </a:lvl1pPr>
          </a:lstStyle>
          <a:p>
            <a:pPr lvl="0"/>
            <a:r>
              <a:rPr lang="en-US"/>
              <a:t>CLICK TO EDIT MASTER TEXT STYLES</a:t>
            </a:r>
          </a:p>
        </p:txBody>
      </p:sp>
      <p:sp>
        <p:nvSpPr>
          <p:cNvPr id="2" name="Footer Placeholder 1"/>
          <p:cNvSpPr>
            <a:spLocks noGrp="1"/>
          </p:cNvSpPr>
          <p:nvPr>
            <p:ph type="ftr" sz="quarter" idx="13"/>
          </p:nvPr>
        </p:nvSpPr>
        <p:spPr/>
        <p:txBody>
          <a:bodyPr/>
          <a:lstStyle>
            <a:lvl1pPr>
              <a:defRPr/>
            </a:lvl1pPr>
          </a:lstStyle>
          <a:p>
            <a:r>
              <a:rPr lang="en-US"/>
              <a:t>CUI</a:t>
            </a:r>
          </a:p>
        </p:txBody>
      </p:sp>
    </p:spTree>
    <p:extLst>
      <p:ext uri="{BB962C8B-B14F-4D97-AF65-F5344CB8AC3E}">
        <p14:creationId xmlns:p14="http://schemas.microsoft.com/office/powerpoint/2010/main" val="10500644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HARP_TitleAndContent">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Footer Placeholder 1"/>
          <p:cNvSpPr>
            <a:spLocks noGrp="1"/>
          </p:cNvSpPr>
          <p:nvPr>
            <p:ph type="ftr" sz="quarter" idx="10"/>
          </p:nvPr>
        </p:nvSpPr>
        <p:spPr/>
        <p:txBody>
          <a:bodyPr/>
          <a:lstStyle>
            <a:lvl1pPr>
              <a:defRPr/>
            </a:lvl1pPr>
          </a:lstStyle>
          <a:p>
            <a:r>
              <a:rPr lang="en-US"/>
              <a:t>CUI</a:t>
            </a:r>
          </a:p>
        </p:txBody>
      </p:sp>
      <p:sp>
        <p:nvSpPr>
          <p:cNvPr id="8"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Tree>
    <p:extLst>
      <p:ext uri="{BB962C8B-B14F-4D97-AF65-F5344CB8AC3E}">
        <p14:creationId xmlns:p14="http://schemas.microsoft.com/office/powerpoint/2010/main" val="1628365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RD_TitleAndContent">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Footer Placeholder 1"/>
          <p:cNvSpPr>
            <a:spLocks noGrp="1"/>
          </p:cNvSpPr>
          <p:nvPr>
            <p:ph type="ftr" sz="quarter" idx="10"/>
          </p:nvPr>
        </p:nvSpPr>
        <p:spPr>
          <a:xfrm>
            <a:off x="3024939" y="6469066"/>
            <a:ext cx="3086100" cy="365125"/>
          </a:xfrm>
        </p:spPr>
        <p:txBody>
          <a:bodyPr/>
          <a:lstStyle>
            <a:lvl1pPr>
              <a:defRPr/>
            </a:lvl1pPr>
          </a:lstStyle>
          <a:p>
            <a:r>
              <a:rPr lang="en-US"/>
              <a:t>CUI</a:t>
            </a:r>
          </a:p>
        </p:txBody>
      </p:sp>
      <p:sp>
        <p:nvSpPr>
          <p:cNvPr id="8"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spcAft>
                <a:spcPts val="1200"/>
              </a:spcAft>
              <a:defRPr sz="2400"/>
            </a:lvl1pPr>
          </a:lstStyle>
          <a:p>
            <a:pPr lvl="0"/>
            <a:r>
              <a:rPr lang="en-US"/>
              <a:t>Click to edit Master title style</a:t>
            </a:r>
          </a:p>
        </p:txBody>
      </p:sp>
      <p:sp>
        <p:nvSpPr>
          <p:cNvPr id="10" name="Footer Placeholder 2">
            <a:extLst>
              <a:ext uri="{FF2B5EF4-FFF2-40B4-BE49-F238E27FC236}">
                <a16:creationId xmlns:a16="http://schemas.microsoft.com/office/drawing/2014/main" id="{7B528D63-9845-437B-8322-FDC10CC43FC6}"/>
              </a:ext>
            </a:extLst>
          </p:cNvPr>
          <p:cNvSpPr txBox="1">
            <a:spLocks/>
          </p:cNvSpPr>
          <p:nvPr userDrawn="1"/>
        </p:nvSpPr>
        <p:spPr>
          <a:xfrm>
            <a:off x="2907373" y="5629279"/>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100" b="1"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sz="1100"/>
              <a:t>CUI</a:t>
            </a:r>
          </a:p>
        </p:txBody>
      </p:sp>
      <p:sp>
        <p:nvSpPr>
          <p:cNvPr id="11" name="Slide Number Placeholder 3">
            <a:extLst>
              <a:ext uri="{FF2B5EF4-FFF2-40B4-BE49-F238E27FC236}">
                <a16:creationId xmlns:a16="http://schemas.microsoft.com/office/drawing/2014/main" id="{9D837086-18B3-430A-AA6F-223C40254740}"/>
              </a:ext>
            </a:extLst>
          </p:cNvPr>
          <p:cNvSpPr txBox="1">
            <a:spLocks/>
          </p:cNvSpPr>
          <p:nvPr userDrawn="1"/>
        </p:nvSpPr>
        <p:spPr>
          <a:xfrm>
            <a:off x="8283390" y="6492879"/>
            <a:ext cx="843421"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bg1"/>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fld id="{AC86425C-15A7-4C49-8900-4B7507A84DC5}" type="slidenum">
              <a:rPr lang="en-US" sz="1200" smtClean="0"/>
              <a:pPr/>
              <a:t>‹#›</a:t>
            </a:fld>
            <a:endParaRPr lang="en-US" sz="1200"/>
          </a:p>
        </p:txBody>
      </p:sp>
    </p:spTree>
    <p:extLst>
      <p:ext uri="{BB962C8B-B14F-4D97-AF65-F5344CB8AC3E}">
        <p14:creationId xmlns:p14="http://schemas.microsoft.com/office/powerpoint/2010/main" val="42620763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HARP_Two_Content">
    <p:spTree>
      <p:nvGrpSpPr>
        <p:cNvPr id="1" name=""/>
        <p:cNvGrpSpPr/>
        <p:nvPr/>
      </p:nvGrpSpPr>
      <p:grpSpPr>
        <a:xfrm>
          <a:off x="0" y="0"/>
          <a:ext cx="0" cy="0"/>
          <a:chOff x="0" y="0"/>
          <a:chExt cx="0" cy="0"/>
        </a:xfrm>
      </p:grpSpPr>
      <p:pic>
        <p:nvPicPr>
          <p:cNvPr id="12"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3"/>
          <p:cNvSpPr>
            <a:spLocks noGrp="1"/>
          </p:cNvSpPr>
          <p:nvPr>
            <p:ph type="body" sz="quarter" idx="3" hasCustomPrompt="1"/>
          </p:nvPr>
        </p:nvSpPr>
        <p:spPr>
          <a:xfrm>
            <a:off x="4614262" y="1218640"/>
            <a:ext cx="4295714" cy="402901"/>
          </a:xfrm>
        </p:spPr>
        <p:txBody>
          <a:bodyPr/>
          <a:lstStyle>
            <a:lvl1pPr>
              <a:defRPr sz="1800" b="1"/>
            </a:lvl1pPr>
          </a:lstStyle>
          <a:p>
            <a:pPr lvl="0"/>
            <a:r>
              <a:rPr lang="en-US"/>
              <a:t>Click to add content title</a:t>
            </a:r>
          </a:p>
        </p:txBody>
      </p:sp>
      <p:sp>
        <p:nvSpPr>
          <p:cNvPr id="9" name="Text Placeholder 3"/>
          <p:cNvSpPr>
            <a:spLocks noGrp="1"/>
          </p:cNvSpPr>
          <p:nvPr>
            <p:ph type="body" sz="quarter" idx="13" hasCustomPrompt="1"/>
          </p:nvPr>
        </p:nvSpPr>
        <p:spPr>
          <a:xfrm>
            <a:off x="294487" y="1221615"/>
            <a:ext cx="4113205" cy="402901"/>
          </a:xfrm>
        </p:spPr>
        <p:txBody>
          <a:bodyPr/>
          <a:lstStyle>
            <a:lvl1pPr>
              <a:defRPr sz="1800" b="1" baseline="0"/>
            </a:lvl1pPr>
          </a:lstStyle>
          <a:p>
            <a:pPr lvl="0"/>
            <a:r>
              <a:rPr lang="en-US"/>
              <a:t>Click to add content title</a:t>
            </a:r>
          </a:p>
        </p:txBody>
      </p:sp>
      <p:sp>
        <p:nvSpPr>
          <p:cNvPr id="3" name="Content Placeholder 2"/>
          <p:cNvSpPr>
            <a:spLocks noGrp="1"/>
          </p:cNvSpPr>
          <p:nvPr>
            <p:ph sz="quarter" idx="15"/>
          </p:nvPr>
        </p:nvSpPr>
        <p:spPr>
          <a:xfrm>
            <a:off x="292100" y="1758465"/>
            <a:ext cx="4099148" cy="4256391"/>
          </a:xfrm>
        </p:spPr>
        <p:txBody>
          <a:bodyPr/>
          <a:lstStyle>
            <a:lvl1pPr>
              <a:defRPr sz="14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p:cNvSpPr>
            <a:spLocks noGrp="1"/>
          </p:cNvSpPr>
          <p:nvPr>
            <p:ph sz="quarter" idx="16"/>
          </p:nvPr>
        </p:nvSpPr>
        <p:spPr>
          <a:xfrm>
            <a:off x="4614530" y="1758465"/>
            <a:ext cx="4296108" cy="4256391"/>
          </a:xfrm>
        </p:spPr>
        <p:txBody>
          <a:bodyPr/>
          <a:lstStyle>
            <a:lvl1pPr>
              <a:defRPr sz="14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
        <p:nvSpPr>
          <p:cNvPr id="2" name="Footer Placeholder 1"/>
          <p:cNvSpPr>
            <a:spLocks noGrp="1"/>
          </p:cNvSpPr>
          <p:nvPr>
            <p:ph type="ftr" sz="quarter" idx="17"/>
          </p:nvPr>
        </p:nvSpPr>
        <p:spPr/>
        <p:txBody>
          <a:bodyPr/>
          <a:lstStyle>
            <a:lvl1pPr>
              <a:defRPr/>
            </a:lvl1pPr>
          </a:lstStyle>
          <a:p>
            <a:r>
              <a:rPr lang="en-US"/>
              <a:t>CUI</a:t>
            </a:r>
          </a:p>
        </p:txBody>
      </p:sp>
    </p:spTree>
    <p:extLst>
      <p:ext uri="{BB962C8B-B14F-4D97-AF65-F5344CB8AC3E}">
        <p14:creationId xmlns:p14="http://schemas.microsoft.com/office/powerpoint/2010/main" val="7898782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HARP_Title_Only">
    <p:spTree>
      <p:nvGrpSpPr>
        <p:cNvPr id="1" name=""/>
        <p:cNvGrpSpPr/>
        <p:nvPr/>
      </p:nvGrpSpPr>
      <p:grpSpPr>
        <a:xfrm>
          <a:off x="0" y="0"/>
          <a:ext cx="0" cy="0"/>
          <a:chOff x="0" y="0"/>
          <a:chExt cx="0" cy="0"/>
        </a:xfrm>
      </p:grpSpPr>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Placeholder 1"/>
          <p:cNvSpPr>
            <a:spLocks noGrp="1"/>
          </p:cNvSpPr>
          <p:nvPr>
            <p:ph type="title"/>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
        <p:nvSpPr>
          <p:cNvPr id="2" name="Footer Placeholder 1"/>
          <p:cNvSpPr>
            <a:spLocks noGrp="1"/>
          </p:cNvSpPr>
          <p:nvPr>
            <p:ph type="ftr" sz="quarter" idx="10"/>
          </p:nvPr>
        </p:nvSpPr>
        <p:spPr/>
        <p:txBody>
          <a:bodyPr/>
          <a:lstStyle>
            <a:lvl1pPr>
              <a:defRPr/>
            </a:lvl1pPr>
          </a:lstStyle>
          <a:p>
            <a:r>
              <a:rPr lang="en-US"/>
              <a:t>CUI</a:t>
            </a:r>
          </a:p>
        </p:txBody>
      </p:sp>
    </p:spTree>
    <p:extLst>
      <p:ext uri="{BB962C8B-B14F-4D97-AF65-F5344CB8AC3E}">
        <p14:creationId xmlns:p14="http://schemas.microsoft.com/office/powerpoint/2010/main" val="3126323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HARP_Blank_With_Header_and_Footer">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0"/>
          </p:nvPr>
        </p:nvSpPr>
        <p:spPr/>
        <p:txBody>
          <a:bodyPr/>
          <a:lstStyle>
            <a:lvl1pPr>
              <a:defRPr/>
            </a:lvl1pPr>
          </a:lstStyle>
          <a:p>
            <a:r>
              <a:rPr lang="en-US"/>
              <a:t>CUI</a:t>
            </a:r>
          </a:p>
        </p:txBody>
      </p:sp>
      <p:sp>
        <p:nvSpPr>
          <p:cNvPr id="5"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BLANK SLIDE</a:t>
            </a:r>
          </a:p>
        </p:txBody>
      </p:sp>
    </p:spTree>
    <p:extLst>
      <p:ext uri="{BB962C8B-B14F-4D97-AF65-F5344CB8AC3E}">
        <p14:creationId xmlns:p14="http://schemas.microsoft.com/office/powerpoint/2010/main" val="3330822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SHARP_Blank">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8507506" y="6445769"/>
            <a:ext cx="537882" cy="420688"/>
          </a:xfrm>
          <a:prstGeom prst="rect">
            <a:avLst/>
          </a:prstGeom>
        </p:spPr>
        <p:txBody>
          <a:bodyPr vert="horz" wrap="square" lIns="91440" tIns="45720" rIns="91440" bIns="45720" numCol="1" anchor="ctr" anchorCtr="0" compatLnSpc="1">
            <a:prstTxWarp prst="textNoShape">
              <a:avLst/>
            </a:prstTxWarp>
          </a:bodyPr>
          <a:lstStyle>
            <a:lvl1pPr eaLnBrk="1" hangingPunct="1">
              <a:defRPr sz="1100" smtClean="0">
                <a:solidFill>
                  <a:schemeClr val="tx1"/>
                </a:solidFill>
                <a:latin typeface="Arial" charset="0"/>
                <a:ea typeface="ＭＳ Ｐゴシック" charset="-128"/>
              </a:defRPr>
            </a:lvl1pPr>
          </a:lstStyle>
          <a:p>
            <a:pPr>
              <a:defRPr/>
            </a:pPr>
            <a:fld id="{28D604B7-7F2E-4598-97D7-C78FF17369B4}" type="slidenum">
              <a:rPr lang="en-US" altLang="en-US" smtClean="0"/>
              <a:pPr>
                <a:defRPr/>
              </a:pPr>
              <a:t>‹#›</a:t>
            </a:fld>
            <a:endParaRPr lang="en-US" altLang="en-US"/>
          </a:p>
        </p:txBody>
      </p:sp>
      <p:sp>
        <p:nvSpPr>
          <p:cNvPr id="2" name="Footer Placeholder 2">
            <a:extLst>
              <a:ext uri="{FF2B5EF4-FFF2-40B4-BE49-F238E27FC236}">
                <a16:creationId xmlns:a16="http://schemas.microsoft.com/office/drawing/2014/main" id="{8FD4B547-4471-4080-0F9F-95892A1634D1}"/>
              </a:ext>
            </a:extLst>
          </p:cNvPr>
          <p:cNvSpPr>
            <a:spLocks noGrp="1"/>
          </p:cNvSpPr>
          <p:nvPr>
            <p:ph type="ftr" sz="quarter" idx="10"/>
          </p:nvPr>
        </p:nvSpPr>
        <p:spPr>
          <a:xfrm>
            <a:off x="3024939" y="6469066"/>
            <a:ext cx="3086100" cy="365125"/>
          </a:xfrm>
        </p:spPr>
        <p:txBody>
          <a:bodyPr/>
          <a:lstStyle/>
          <a:p>
            <a:r>
              <a:rPr lang="en-US"/>
              <a:t>CUI</a:t>
            </a:r>
          </a:p>
        </p:txBody>
      </p:sp>
    </p:spTree>
    <p:extLst>
      <p:ext uri="{BB962C8B-B14F-4D97-AF65-F5344CB8AC3E}">
        <p14:creationId xmlns:p14="http://schemas.microsoft.com/office/powerpoint/2010/main" val="29197957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HARP_ContentSlide_ActiveDuty">
    <p:spTree>
      <p:nvGrpSpPr>
        <p:cNvPr id="1" name=""/>
        <p:cNvGrpSpPr/>
        <p:nvPr/>
      </p:nvGrpSpPr>
      <p:grpSpPr>
        <a:xfrm>
          <a:off x="0" y="0"/>
          <a:ext cx="0" cy="0"/>
          <a:chOff x="0" y="0"/>
          <a:chExt cx="0" cy="0"/>
        </a:xfrm>
      </p:grpSpPr>
      <p:sp>
        <p:nvSpPr>
          <p:cNvPr id="18" name="Slide Number Placeholder 3"/>
          <p:cNvSpPr>
            <a:spLocks noGrp="1"/>
          </p:cNvSpPr>
          <p:nvPr>
            <p:ph type="sldNum" sz="quarter" idx="4"/>
          </p:nvPr>
        </p:nvSpPr>
        <p:spPr>
          <a:xfrm>
            <a:off x="8650942" y="6492879"/>
            <a:ext cx="475868"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9692" y="5498441"/>
            <a:ext cx="1173010" cy="973211"/>
          </a:xfrm>
          <a:prstGeom prst="rect">
            <a:avLst/>
          </a:prstGeom>
        </p:spPr>
      </p:pic>
      <p:sp>
        <p:nvSpPr>
          <p:cNvPr id="6" name="Footer Placeholder 1"/>
          <p:cNvSpPr>
            <a:spLocks noGrp="1"/>
          </p:cNvSpPr>
          <p:nvPr>
            <p:ph type="ftr" sz="quarter" idx="10"/>
          </p:nvPr>
        </p:nvSpPr>
        <p:spPr>
          <a:xfrm>
            <a:off x="3028950" y="6477004"/>
            <a:ext cx="3086100" cy="375107"/>
          </a:xfrm>
        </p:spPr>
        <p:txBody>
          <a:bodyPr/>
          <a:lstStyle>
            <a:lvl1pPr>
              <a:defRPr sz="1100" b="1">
                <a:solidFill>
                  <a:schemeClr val="bg1"/>
                </a:solidFill>
              </a:defRPr>
            </a:lvl1pPr>
          </a:lstStyle>
          <a:p>
            <a:r>
              <a:rPr lang="en-US"/>
              <a:t>CUI</a:t>
            </a:r>
          </a:p>
        </p:txBody>
      </p:sp>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6725552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HARP_ContentSlide_ArmyReserve">
    <p:spTree>
      <p:nvGrpSpPr>
        <p:cNvPr id="1" name=""/>
        <p:cNvGrpSpPr/>
        <p:nvPr/>
      </p:nvGrpSpPr>
      <p:grpSpPr>
        <a:xfrm>
          <a:off x="0" y="0"/>
          <a:ext cx="0" cy="0"/>
          <a:chOff x="0" y="0"/>
          <a:chExt cx="0" cy="0"/>
        </a:xfrm>
      </p:grpSpPr>
      <p:sp>
        <p:nvSpPr>
          <p:cNvPr id="21" name="Slide Number Placeholder 3"/>
          <p:cNvSpPr>
            <a:spLocks noGrp="1"/>
          </p:cNvSpPr>
          <p:nvPr>
            <p:ph type="sldNum" sz="quarter" idx="4"/>
          </p:nvPr>
        </p:nvSpPr>
        <p:spPr>
          <a:xfrm>
            <a:off x="8606120" y="6492879"/>
            <a:ext cx="520691"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8394" y="5498695"/>
            <a:ext cx="1175606" cy="972694"/>
          </a:xfrm>
          <a:prstGeom prst="rect">
            <a:avLst/>
          </a:prstGeom>
        </p:spPr>
      </p:pic>
      <p:sp>
        <p:nvSpPr>
          <p:cNvPr id="6" name="Footer Placeholder 1"/>
          <p:cNvSpPr>
            <a:spLocks noGrp="1"/>
          </p:cNvSpPr>
          <p:nvPr>
            <p:ph type="ftr" sz="quarter" idx="10"/>
          </p:nvPr>
        </p:nvSpPr>
        <p:spPr>
          <a:xfrm>
            <a:off x="3028950" y="6477004"/>
            <a:ext cx="3086100" cy="375107"/>
          </a:xfrm>
        </p:spPr>
        <p:txBody>
          <a:bodyPr/>
          <a:lstStyle>
            <a:lvl1pPr>
              <a:defRPr sz="1100" b="1">
                <a:solidFill>
                  <a:schemeClr val="bg1"/>
                </a:solidFill>
              </a:defRPr>
            </a:lvl1pPr>
          </a:lstStyle>
          <a:p>
            <a:r>
              <a:rPr lang="en-US"/>
              <a:t>CUI</a:t>
            </a:r>
          </a:p>
        </p:txBody>
      </p:sp>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437297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HARP_ContentSlide_NationalGuard">
    <p:spTree>
      <p:nvGrpSpPr>
        <p:cNvPr id="1" name=""/>
        <p:cNvGrpSpPr/>
        <p:nvPr/>
      </p:nvGrpSpPr>
      <p:grpSpPr>
        <a:xfrm>
          <a:off x="0" y="0"/>
          <a:ext cx="0" cy="0"/>
          <a:chOff x="0" y="0"/>
          <a:chExt cx="0" cy="0"/>
        </a:xfrm>
      </p:grpSpPr>
      <p:sp>
        <p:nvSpPr>
          <p:cNvPr id="21" name="Slide Number Placeholder 3"/>
          <p:cNvSpPr>
            <a:spLocks noGrp="1"/>
          </p:cNvSpPr>
          <p:nvPr>
            <p:ph type="sldNum" sz="quarter" idx="4"/>
          </p:nvPr>
        </p:nvSpPr>
        <p:spPr>
          <a:xfrm>
            <a:off x="8606120" y="6492879"/>
            <a:ext cx="520691"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8394" y="5498695"/>
            <a:ext cx="1175606" cy="972694"/>
          </a:xfrm>
          <a:prstGeom prst="rect">
            <a:avLst/>
          </a:prstGeom>
        </p:spPr>
      </p:pic>
      <p:sp>
        <p:nvSpPr>
          <p:cNvPr id="6" name="Footer Placeholder 1"/>
          <p:cNvSpPr>
            <a:spLocks noGrp="1"/>
          </p:cNvSpPr>
          <p:nvPr>
            <p:ph type="ftr" sz="quarter" idx="10"/>
          </p:nvPr>
        </p:nvSpPr>
        <p:spPr>
          <a:xfrm>
            <a:off x="3028950" y="6477004"/>
            <a:ext cx="3086100" cy="375107"/>
          </a:xfrm>
        </p:spPr>
        <p:txBody>
          <a:bodyPr/>
          <a:lstStyle>
            <a:lvl1pPr>
              <a:defRPr sz="1100" b="1">
                <a:solidFill>
                  <a:schemeClr val="bg1"/>
                </a:solidFill>
              </a:defRPr>
            </a:lvl1pPr>
          </a:lstStyle>
          <a:p>
            <a:r>
              <a:rPr lang="en-US"/>
              <a:t>CUI</a:t>
            </a:r>
          </a:p>
        </p:txBody>
      </p:sp>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54439678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HARP_ContentSlide_TotalArmy">
    <p:spTree>
      <p:nvGrpSpPr>
        <p:cNvPr id="1" name=""/>
        <p:cNvGrpSpPr/>
        <p:nvPr/>
      </p:nvGrpSpPr>
      <p:grpSpPr>
        <a:xfrm>
          <a:off x="0" y="0"/>
          <a:ext cx="0" cy="0"/>
          <a:chOff x="0" y="0"/>
          <a:chExt cx="0" cy="0"/>
        </a:xfrm>
      </p:grpSpPr>
      <p:sp>
        <p:nvSpPr>
          <p:cNvPr id="21" name="Slide Number Placeholder 3"/>
          <p:cNvSpPr>
            <a:spLocks noGrp="1"/>
          </p:cNvSpPr>
          <p:nvPr>
            <p:ph type="sldNum" sz="quarter" idx="4"/>
          </p:nvPr>
        </p:nvSpPr>
        <p:spPr>
          <a:xfrm>
            <a:off x="8525435" y="6492879"/>
            <a:ext cx="601374"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8394" y="5498695"/>
            <a:ext cx="1175606" cy="972694"/>
          </a:xfrm>
          <a:prstGeom prst="rect">
            <a:avLst/>
          </a:prstGeom>
        </p:spPr>
      </p:pic>
      <p:sp>
        <p:nvSpPr>
          <p:cNvPr id="6" name="Footer Placeholder 1"/>
          <p:cNvSpPr>
            <a:spLocks noGrp="1"/>
          </p:cNvSpPr>
          <p:nvPr>
            <p:ph type="ftr" sz="quarter" idx="10"/>
          </p:nvPr>
        </p:nvSpPr>
        <p:spPr>
          <a:xfrm>
            <a:off x="3028950" y="6477004"/>
            <a:ext cx="3086100" cy="375107"/>
          </a:xfrm>
        </p:spPr>
        <p:txBody>
          <a:bodyPr/>
          <a:lstStyle>
            <a:lvl1pPr>
              <a:defRPr sz="1100" b="1">
                <a:solidFill>
                  <a:schemeClr val="bg1"/>
                </a:solidFill>
              </a:defRPr>
            </a:lvl1pPr>
          </a:lstStyle>
          <a:p>
            <a:r>
              <a:rPr lang="en-US"/>
              <a:t>CUI</a:t>
            </a:r>
          </a:p>
        </p:txBody>
      </p:sp>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7115579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2_Transition_Slide">
    <p:spTree>
      <p:nvGrpSpPr>
        <p:cNvPr id="1" name=""/>
        <p:cNvGrpSpPr/>
        <p:nvPr/>
      </p:nvGrpSpPr>
      <p:grpSpPr>
        <a:xfrm>
          <a:off x="0" y="0"/>
          <a:ext cx="0" cy="0"/>
          <a:chOff x="0" y="0"/>
          <a:chExt cx="0" cy="0"/>
        </a:xfrm>
      </p:grpSpPr>
      <p:pic>
        <p:nvPicPr>
          <p:cNvPr id="10" name="Picture 8"/>
          <p:cNvPicPr>
            <a:picLocks noChangeAspect="1"/>
          </p:cNvPicPr>
          <p:nvPr userDrawn="1"/>
        </p:nvPicPr>
        <p:blipFill rotWithShape="1">
          <a:blip r:embed="rId2">
            <a:extLst>
              <a:ext uri="{28A0092B-C50C-407E-A947-70E740481C1C}">
                <a14:useLocalDpi xmlns:a14="http://schemas.microsoft.com/office/drawing/2010/main" val="0"/>
              </a:ext>
            </a:extLst>
          </a:blip>
          <a:srcRect l="2618" r="20238"/>
          <a:stretch/>
        </p:blipFill>
        <p:spPr bwMode="auto">
          <a:xfrm>
            <a:off x="300248" y="3379572"/>
            <a:ext cx="7053052"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Placeholder 1"/>
          <p:cNvSpPr>
            <a:spLocks noGrp="1"/>
          </p:cNvSpPr>
          <p:nvPr>
            <p:ph type="title"/>
          </p:nvPr>
        </p:nvSpPr>
        <p:spPr bwMode="auto">
          <a:xfrm>
            <a:off x="304802" y="2147673"/>
            <a:ext cx="7257923" cy="1285874"/>
          </a:xfrm>
          <a:prstGeom prst="rect">
            <a:avLst/>
          </a:prstGeom>
          <a:noFill/>
          <a:ln w="9525">
            <a:noFill/>
            <a:miter lim="800000"/>
            <a:headEnd/>
            <a:tailEnd/>
          </a:ln>
        </p:spPr>
        <p:txBody>
          <a:bodyPr anchor="b"/>
          <a:lstStyle>
            <a:lvl1pPr>
              <a:defRPr sz="4000" baseline="0">
                <a:solidFill>
                  <a:schemeClr val="tx1"/>
                </a:solidFill>
              </a:defRPr>
            </a:lvl1pPr>
          </a:lstStyle>
          <a:p>
            <a:pPr lvl="0"/>
            <a:r>
              <a:rPr lang="en-US"/>
              <a:t>Click to edit Master title style</a:t>
            </a:r>
          </a:p>
        </p:txBody>
      </p:sp>
      <p:sp>
        <p:nvSpPr>
          <p:cNvPr id="6" name="Text Placeholder 5"/>
          <p:cNvSpPr>
            <a:spLocks noGrp="1"/>
          </p:cNvSpPr>
          <p:nvPr>
            <p:ph type="body" sz="quarter" idx="12" hasCustomPrompt="1"/>
          </p:nvPr>
        </p:nvSpPr>
        <p:spPr>
          <a:xfrm>
            <a:off x="304802" y="3693901"/>
            <a:ext cx="7257923" cy="854075"/>
          </a:xfrm>
        </p:spPr>
        <p:txBody>
          <a:bodyPr/>
          <a:lstStyle>
            <a:lvl1pPr>
              <a:defRPr sz="2000" b="0" cap="all" baseline="0"/>
            </a:lvl1pPr>
          </a:lstStyle>
          <a:p>
            <a:pPr lvl="0"/>
            <a:r>
              <a:rPr lang="en-US"/>
              <a:t>CLICK TO EDIT MASTER TEXT STYLES</a:t>
            </a:r>
          </a:p>
        </p:txBody>
      </p:sp>
      <p:sp>
        <p:nvSpPr>
          <p:cNvPr id="7" name="Footer Placeholder 1">
            <a:extLst>
              <a:ext uri="{FF2B5EF4-FFF2-40B4-BE49-F238E27FC236}">
                <a16:creationId xmlns:a16="http://schemas.microsoft.com/office/drawing/2014/main" id="{008034F7-59EF-401B-8D6F-AA1C52663123}"/>
              </a:ext>
            </a:extLst>
          </p:cNvPr>
          <p:cNvSpPr>
            <a:spLocks noGrp="1"/>
          </p:cNvSpPr>
          <p:nvPr>
            <p:ph type="ftr" sz="quarter" idx="10"/>
          </p:nvPr>
        </p:nvSpPr>
        <p:spPr>
          <a:xfrm>
            <a:off x="3028950" y="6477004"/>
            <a:ext cx="3086100" cy="375107"/>
          </a:xfrm>
        </p:spPr>
        <p:txBody>
          <a:bodyPr/>
          <a:lstStyle>
            <a:lvl1pPr>
              <a:defRPr sz="1100" b="1">
                <a:solidFill>
                  <a:schemeClr val="bg1"/>
                </a:solidFill>
              </a:defRPr>
            </a:lvl1pPr>
          </a:lstStyle>
          <a:p>
            <a:r>
              <a:rPr lang="en-US"/>
              <a:t>CUI</a:t>
            </a:r>
          </a:p>
        </p:txBody>
      </p:sp>
    </p:spTree>
    <p:extLst>
      <p:ext uri="{BB962C8B-B14F-4D97-AF65-F5344CB8AC3E}">
        <p14:creationId xmlns:p14="http://schemas.microsoft.com/office/powerpoint/2010/main" val="28276215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ARD_TitleAndContent">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Footer Placeholder 1"/>
          <p:cNvSpPr>
            <a:spLocks noGrp="1"/>
          </p:cNvSpPr>
          <p:nvPr>
            <p:ph type="ftr" sz="quarter" idx="10"/>
          </p:nvPr>
        </p:nvSpPr>
        <p:spPr>
          <a:xfrm>
            <a:off x="3024939" y="6469066"/>
            <a:ext cx="3086100" cy="365125"/>
          </a:xfrm>
        </p:spPr>
        <p:txBody>
          <a:bodyPr/>
          <a:lstStyle>
            <a:lvl1pPr>
              <a:defRPr/>
            </a:lvl1pPr>
          </a:lstStyle>
          <a:p>
            <a:r>
              <a:rPr lang="en-US"/>
              <a:t>CUI</a:t>
            </a:r>
          </a:p>
        </p:txBody>
      </p:sp>
      <p:sp>
        <p:nvSpPr>
          <p:cNvPr id="8"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spcAft>
                <a:spcPts val="1200"/>
              </a:spcAft>
              <a:defRPr sz="2400"/>
            </a:lvl1pPr>
          </a:lstStyle>
          <a:p>
            <a:pPr lvl="0"/>
            <a:r>
              <a:rPr lang="en-US"/>
              <a:t>Click to edit Master title style</a:t>
            </a:r>
          </a:p>
        </p:txBody>
      </p:sp>
      <p:sp>
        <p:nvSpPr>
          <p:cNvPr id="10" name="Footer Placeholder 2">
            <a:extLst>
              <a:ext uri="{FF2B5EF4-FFF2-40B4-BE49-F238E27FC236}">
                <a16:creationId xmlns:a16="http://schemas.microsoft.com/office/drawing/2014/main" id="{7B528D63-9845-437B-8322-FDC10CC43FC6}"/>
              </a:ext>
            </a:extLst>
          </p:cNvPr>
          <p:cNvSpPr txBox="1">
            <a:spLocks/>
          </p:cNvSpPr>
          <p:nvPr userDrawn="1"/>
        </p:nvSpPr>
        <p:spPr>
          <a:xfrm>
            <a:off x="2907373" y="5629279"/>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100" b="1"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sz="1100"/>
              <a:t>CUI</a:t>
            </a:r>
          </a:p>
        </p:txBody>
      </p:sp>
      <p:sp>
        <p:nvSpPr>
          <p:cNvPr id="11" name="Slide Number Placeholder 3">
            <a:extLst>
              <a:ext uri="{FF2B5EF4-FFF2-40B4-BE49-F238E27FC236}">
                <a16:creationId xmlns:a16="http://schemas.microsoft.com/office/drawing/2014/main" id="{9D837086-18B3-430A-AA6F-223C40254740}"/>
              </a:ext>
            </a:extLst>
          </p:cNvPr>
          <p:cNvSpPr txBox="1">
            <a:spLocks/>
          </p:cNvSpPr>
          <p:nvPr userDrawn="1"/>
        </p:nvSpPr>
        <p:spPr>
          <a:xfrm>
            <a:off x="8743281" y="6492879"/>
            <a:ext cx="38353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bg1"/>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fld id="{AC86425C-15A7-4C49-8900-4B7507A84DC5}" type="slidenum">
              <a:rPr lang="en-US" sz="1200" smtClean="0"/>
              <a:pPr/>
              <a:t>‹#›</a:t>
            </a:fld>
            <a:endParaRPr lang="en-US" sz="1200"/>
          </a:p>
        </p:txBody>
      </p:sp>
    </p:spTree>
    <p:extLst>
      <p:ext uri="{BB962C8B-B14F-4D97-AF65-F5344CB8AC3E}">
        <p14:creationId xmlns:p14="http://schemas.microsoft.com/office/powerpoint/2010/main" val="213163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RD_Two_Content">
    <p:spTree>
      <p:nvGrpSpPr>
        <p:cNvPr id="1" name=""/>
        <p:cNvGrpSpPr/>
        <p:nvPr/>
      </p:nvGrpSpPr>
      <p:grpSpPr>
        <a:xfrm>
          <a:off x="0" y="0"/>
          <a:ext cx="0" cy="0"/>
          <a:chOff x="0" y="0"/>
          <a:chExt cx="0" cy="0"/>
        </a:xfrm>
      </p:grpSpPr>
      <p:pic>
        <p:nvPicPr>
          <p:cNvPr id="12"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3"/>
          <p:cNvSpPr>
            <a:spLocks noGrp="1"/>
          </p:cNvSpPr>
          <p:nvPr>
            <p:ph type="body" sz="quarter" idx="3" hasCustomPrompt="1"/>
          </p:nvPr>
        </p:nvSpPr>
        <p:spPr>
          <a:xfrm>
            <a:off x="4614262" y="1218640"/>
            <a:ext cx="4295714" cy="402901"/>
          </a:xfrm>
        </p:spPr>
        <p:txBody>
          <a:bodyPr/>
          <a:lstStyle>
            <a:lvl1pPr>
              <a:defRPr sz="1800" b="1"/>
            </a:lvl1pPr>
          </a:lstStyle>
          <a:p>
            <a:pPr lvl="0"/>
            <a:r>
              <a:rPr lang="en-US"/>
              <a:t>Click to add content title</a:t>
            </a:r>
          </a:p>
        </p:txBody>
      </p:sp>
      <p:sp>
        <p:nvSpPr>
          <p:cNvPr id="9" name="Text Placeholder 3"/>
          <p:cNvSpPr>
            <a:spLocks noGrp="1"/>
          </p:cNvSpPr>
          <p:nvPr>
            <p:ph type="body" sz="quarter" idx="13" hasCustomPrompt="1"/>
          </p:nvPr>
        </p:nvSpPr>
        <p:spPr>
          <a:xfrm>
            <a:off x="294487" y="1221615"/>
            <a:ext cx="4113205" cy="402901"/>
          </a:xfrm>
        </p:spPr>
        <p:txBody>
          <a:bodyPr/>
          <a:lstStyle>
            <a:lvl1pPr>
              <a:defRPr sz="1800" b="1" baseline="0"/>
            </a:lvl1pPr>
          </a:lstStyle>
          <a:p>
            <a:pPr lvl="0"/>
            <a:r>
              <a:rPr lang="en-US"/>
              <a:t>Click to add content title</a:t>
            </a:r>
          </a:p>
        </p:txBody>
      </p:sp>
      <p:sp>
        <p:nvSpPr>
          <p:cNvPr id="3" name="Content Placeholder 2"/>
          <p:cNvSpPr>
            <a:spLocks noGrp="1"/>
          </p:cNvSpPr>
          <p:nvPr>
            <p:ph sz="quarter" idx="15"/>
          </p:nvPr>
        </p:nvSpPr>
        <p:spPr>
          <a:xfrm>
            <a:off x="292100" y="1758465"/>
            <a:ext cx="4099148" cy="4256391"/>
          </a:xfrm>
        </p:spPr>
        <p:txBody>
          <a:bodyPr/>
          <a:lstStyle>
            <a:lvl1pPr>
              <a:defRPr sz="14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p:cNvSpPr>
            <a:spLocks noGrp="1"/>
          </p:cNvSpPr>
          <p:nvPr>
            <p:ph sz="quarter" idx="16"/>
          </p:nvPr>
        </p:nvSpPr>
        <p:spPr>
          <a:xfrm>
            <a:off x="4614530" y="1758465"/>
            <a:ext cx="4296108" cy="4256391"/>
          </a:xfrm>
        </p:spPr>
        <p:txBody>
          <a:bodyPr/>
          <a:lstStyle>
            <a:lvl1pPr>
              <a:defRPr sz="14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
        <p:nvSpPr>
          <p:cNvPr id="2" name="Footer Placeholder 1"/>
          <p:cNvSpPr>
            <a:spLocks noGrp="1"/>
          </p:cNvSpPr>
          <p:nvPr>
            <p:ph type="ftr" sz="quarter" idx="17"/>
          </p:nvPr>
        </p:nvSpPr>
        <p:spPr/>
        <p:txBody>
          <a:bodyPr/>
          <a:lstStyle>
            <a:lvl1pPr>
              <a:defRPr/>
            </a:lvl1pPr>
          </a:lstStyle>
          <a:p>
            <a:r>
              <a:rPr lang="en-US"/>
              <a:t>CUI</a:t>
            </a:r>
          </a:p>
        </p:txBody>
      </p:sp>
    </p:spTree>
    <p:extLst>
      <p:ext uri="{BB962C8B-B14F-4D97-AF65-F5344CB8AC3E}">
        <p14:creationId xmlns:p14="http://schemas.microsoft.com/office/powerpoint/2010/main" val="127180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RD_Title_Only">
    <p:spTree>
      <p:nvGrpSpPr>
        <p:cNvPr id="1" name=""/>
        <p:cNvGrpSpPr/>
        <p:nvPr/>
      </p:nvGrpSpPr>
      <p:grpSpPr>
        <a:xfrm>
          <a:off x="0" y="0"/>
          <a:ext cx="0" cy="0"/>
          <a:chOff x="0" y="0"/>
          <a:chExt cx="0" cy="0"/>
        </a:xfrm>
      </p:grpSpPr>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Placeholder 1"/>
          <p:cNvSpPr>
            <a:spLocks noGrp="1"/>
          </p:cNvSpPr>
          <p:nvPr>
            <p:ph type="title"/>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
        <p:nvSpPr>
          <p:cNvPr id="2" name="Footer Placeholder 1"/>
          <p:cNvSpPr>
            <a:spLocks noGrp="1"/>
          </p:cNvSpPr>
          <p:nvPr>
            <p:ph type="ftr" sz="quarter" idx="10"/>
          </p:nvPr>
        </p:nvSpPr>
        <p:spPr/>
        <p:txBody>
          <a:bodyPr/>
          <a:lstStyle>
            <a:lvl1pPr>
              <a:defRPr/>
            </a:lvl1pPr>
          </a:lstStyle>
          <a:p>
            <a:r>
              <a:rPr lang="en-US"/>
              <a:t>CUI</a:t>
            </a:r>
          </a:p>
        </p:txBody>
      </p:sp>
    </p:spTree>
    <p:extLst>
      <p:ext uri="{BB962C8B-B14F-4D97-AF65-F5344CB8AC3E}">
        <p14:creationId xmlns:p14="http://schemas.microsoft.com/office/powerpoint/2010/main" val="274490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RD_Blank_With_Header_and_Footer">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0"/>
          </p:nvPr>
        </p:nvSpPr>
        <p:spPr/>
        <p:txBody>
          <a:bodyPr/>
          <a:lstStyle>
            <a:lvl1pPr>
              <a:defRPr/>
            </a:lvl1pPr>
          </a:lstStyle>
          <a:p>
            <a:r>
              <a:rPr lang="en-US"/>
              <a:t>CUI</a:t>
            </a:r>
          </a:p>
        </p:txBody>
      </p:sp>
      <p:sp>
        <p:nvSpPr>
          <p:cNvPr id="5"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BLANK SLIDE</a:t>
            </a:r>
          </a:p>
        </p:txBody>
      </p:sp>
    </p:spTree>
    <p:extLst>
      <p:ext uri="{BB962C8B-B14F-4D97-AF65-F5344CB8AC3E}">
        <p14:creationId xmlns:p14="http://schemas.microsoft.com/office/powerpoint/2010/main" val="3894294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ARD_Blank">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8256495" y="6445769"/>
            <a:ext cx="760474" cy="420688"/>
          </a:xfrm>
          <a:prstGeom prst="rect">
            <a:avLst/>
          </a:prstGeom>
        </p:spPr>
        <p:txBody>
          <a:bodyPr vert="horz" wrap="square" lIns="91440" tIns="45720" rIns="91440" bIns="45720" numCol="1" anchor="ctr" anchorCtr="0" compatLnSpc="1">
            <a:prstTxWarp prst="textNoShape">
              <a:avLst/>
            </a:prstTxWarp>
          </a:bodyPr>
          <a:lstStyle>
            <a:lvl1pPr eaLnBrk="1" hangingPunct="1">
              <a:defRPr sz="1100" smtClean="0">
                <a:solidFill>
                  <a:schemeClr val="tx1"/>
                </a:solidFill>
                <a:latin typeface="Arial" charset="0"/>
                <a:ea typeface="ＭＳ Ｐゴシック" charset="-128"/>
              </a:defRPr>
            </a:lvl1pPr>
          </a:lstStyle>
          <a:p>
            <a:pPr>
              <a:defRPr/>
            </a:pPr>
            <a:fld id="{28D604B7-7F2E-4598-97D7-C78FF17369B4}" type="slidenum">
              <a:rPr lang="en-US" altLang="en-US" smtClean="0"/>
              <a:pPr>
                <a:defRPr/>
              </a:pPr>
              <a:t>‹#›</a:t>
            </a:fld>
            <a:endParaRPr lang="en-US" altLang="en-US"/>
          </a:p>
        </p:txBody>
      </p:sp>
      <p:sp>
        <p:nvSpPr>
          <p:cNvPr id="2" name="Footer Placeholder 2">
            <a:extLst>
              <a:ext uri="{FF2B5EF4-FFF2-40B4-BE49-F238E27FC236}">
                <a16:creationId xmlns:a16="http://schemas.microsoft.com/office/drawing/2014/main" id="{209E457C-1C05-A8D5-3B52-91BEE120BBAE}"/>
              </a:ext>
            </a:extLst>
          </p:cNvPr>
          <p:cNvSpPr>
            <a:spLocks noGrp="1"/>
          </p:cNvSpPr>
          <p:nvPr>
            <p:ph type="ftr" sz="quarter" idx="10"/>
          </p:nvPr>
        </p:nvSpPr>
        <p:spPr>
          <a:xfrm>
            <a:off x="3024939" y="6469066"/>
            <a:ext cx="3086100" cy="365125"/>
          </a:xfrm>
        </p:spPr>
        <p:txBody>
          <a:bodyPr/>
          <a:lstStyle/>
          <a:p>
            <a:r>
              <a:rPr lang="en-US"/>
              <a:t>CUI</a:t>
            </a:r>
          </a:p>
        </p:txBody>
      </p:sp>
    </p:spTree>
    <p:extLst>
      <p:ext uri="{BB962C8B-B14F-4D97-AF65-F5344CB8AC3E}">
        <p14:creationId xmlns:p14="http://schemas.microsoft.com/office/powerpoint/2010/main" val="77219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RD_ContentSlide_ActiveDuty">
    <p:spTree>
      <p:nvGrpSpPr>
        <p:cNvPr id="1" name=""/>
        <p:cNvGrpSpPr/>
        <p:nvPr/>
      </p:nvGrpSpPr>
      <p:grpSpPr>
        <a:xfrm>
          <a:off x="0" y="0"/>
          <a:ext cx="0" cy="0"/>
          <a:chOff x="0" y="0"/>
          <a:chExt cx="0" cy="0"/>
        </a:xfrm>
      </p:grpSpPr>
      <p:sp>
        <p:nvSpPr>
          <p:cNvPr id="18" name="Slide Number Placeholder 3"/>
          <p:cNvSpPr>
            <a:spLocks noGrp="1"/>
          </p:cNvSpPr>
          <p:nvPr>
            <p:ph type="sldNum" sz="quarter" idx="4"/>
          </p:nvPr>
        </p:nvSpPr>
        <p:spPr>
          <a:xfrm>
            <a:off x="8534402" y="6492879"/>
            <a:ext cx="592409"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9692" y="5498441"/>
            <a:ext cx="1173010" cy="973211"/>
          </a:xfrm>
          <a:prstGeom prst="rect">
            <a:avLst/>
          </a:prstGeom>
        </p:spPr>
      </p:pic>
      <p:sp>
        <p:nvSpPr>
          <p:cNvPr id="6" name="Footer Placeholder 1"/>
          <p:cNvSpPr>
            <a:spLocks noGrp="1"/>
          </p:cNvSpPr>
          <p:nvPr>
            <p:ph type="ftr" sz="quarter" idx="10"/>
          </p:nvPr>
        </p:nvSpPr>
        <p:spPr>
          <a:xfrm>
            <a:off x="3028950" y="6477004"/>
            <a:ext cx="3086100" cy="375107"/>
          </a:xfrm>
        </p:spPr>
        <p:txBody>
          <a:bodyPr/>
          <a:lstStyle>
            <a:lvl1pPr>
              <a:defRPr sz="1100" b="1">
                <a:solidFill>
                  <a:schemeClr val="bg1"/>
                </a:solidFill>
              </a:defRPr>
            </a:lvl1pPr>
          </a:lstStyle>
          <a:p>
            <a:r>
              <a:rPr lang="en-US"/>
              <a:t>CUI</a:t>
            </a:r>
          </a:p>
        </p:txBody>
      </p:sp>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RD_ContentSlide_ArmyReserve">
    <p:spTree>
      <p:nvGrpSpPr>
        <p:cNvPr id="1" name=""/>
        <p:cNvGrpSpPr/>
        <p:nvPr/>
      </p:nvGrpSpPr>
      <p:grpSpPr>
        <a:xfrm>
          <a:off x="0" y="0"/>
          <a:ext cx="0" cy="0"/>
          <a:chOff x="0" y="0"/>
          <a:chExt cx="0" cy="0"/>
        </a:xfrm>
      </p:grpSpPr>
      <p:sp>
        <p:nvSpPr>
          <p:cNvPr id="21" name="Slide Number Placeholder 3"/>
          <p:cNvSpPr>
            <a:spLocks noGrp="1"/>
          </p:cNvSpPr>
          <p:nvPr>
            <p:ph type="sldNum" sz="quarter" idx="4"/>
          </p:nvPr>
        </p:nvSpPr>
        <p:spPr>
          <a:xfrm>
            <a:off x="8462684" y="6492879"/>
            <a:ext cx="664127"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AC86425C-15A7-4C49-8900-4B7507A84DC5}" type="slidenum">
              <a:rPr lang="en-US" smtClean="0"/>
              <a:pPr/>
              <a:t>‹#›</a:t>
            </a:fld>
            <a:endParaRPr lang="en-US"/>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8394" y="5498695"/>
            <a:ext cx="1175606" cy="972694"/>
          </a:xfrm>
          <a:prstGeom prst="rect">
            <a:avLst/>
          </a:prstGeom>
        </p:spPr>
      </p:pic>
      <p:sp>
        <p:nvSpPr>
          <p:cNvPr id="6" name="Footer Placeholder 1"/>
          <p:cNvSpPr>
            <a:spLocks noGrp="1"/>
          </p:cNvSpPr>
          <p:nvPr>
            <p:ph type="ftr" sz="quarter" idx="10"/>
          </p:nvPr>
        </p:nvSpPr>
        <p:spPr>
          <a:xfrm>
            <a:off x="3028950" y="6477004"/>
            <a:ext cx="3086100" cy="375107"/>
          </a:xfrm>
        </p:spPr>
        <p:txBody>
          <a:bodyPr/>
          <a:lstStyle>
            <a:lvl1pPr>
              <a:defRPr sz="1100" b="1">
                <a:solidFill>
                  <a:schemeClr val="bg1"/>
                </a:solidFill>
              </a:defRPr>
            </a:lvl1pPr>
          </a:lstStyle>
          <a:p>
            <a:r>
              <a:rPr lang="en-US"/>
              <a:t>CUI</a:t>
            </a:r>
          </a:p>
        </p:txBody>
      </p:sp>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l="4060" r="17300"/>
          <a:stretch>
            <a:fillRect/>
          </a:stretch>
        </p:blipFill>
        <p:spPr bwMode="auto">
          <a:xfrm>
            <a:off x="996950" y="631229"/>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title" hasCustomPrompt="1"/>
          </p:nvPr>
        </p:nvSpPr>
        <p:spPr bwMode="auto">
          <a:xfrm>
            <a:off x="996951" y="262467"/>
            <a:ext cx="7185025" cy="457200"/>
          </a:xfrm>
          <a:prstGeom prst="rect">
            <a:avLst/>
          </a:prstGeom>
          <a:noFill/>
          <a:ln w="9525">
            <a:noFill/>
            <a:miter lim="800000"/>
            <a:headEnd/>
            <a:tailEnd/>
          </a:ln>
        </p:spPr>
        <p:txBody>
          <a:bodyPr/>
          <a:lstStyle>
            <a:lvl1pPr>
              <a:defRPr sz="2400"/>
            </a:lvl1pPr>
          </a:lstStyle>
          <a:p>
            <a:pPr lvl="0"/>
            <a:r>
              <a:rPr lang="en-US"/>
              <a:t>Click to add title</a:t>
            </a:r>
          </a:p>
        </p:txBody>
      </p:sp>
      <p:sp>
        <p:nvSpPr>
          <p:cNvPr id="9"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1400">
                <a:solidFill>
                  <a:schemeClr val="tx1"/>
                </a:solidFill>
              </a:defRPr>
            </a:lvl1pPr>
            <a:lvl2pPr>
              <a:defRPr sz="14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0.emf"/><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image" Target="../media/image12.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image" Target="../media/image11.emf"/><Relationship Id="rId2" Type="http://schemas.openxmlformats.org/officeDocument/2006/relationships/slideLayout" Target="../slideLayouts/slideLayout27.xml"/><Relationship Id="rId16" Type="http://schemas.openxmlformats.org/officeDocument/2006/relationships/image" Target="../media/image1.pn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39A76D-4F9C-8BED-74CF-A4D12AE3BFA4}"/>
              </a:ext>
            </a:extLst>
          </p:cNvPr>
          <p:cNvSpPr/>
          <p:nvPr userDrawn="1"/>
        </p:nvSpPr>
        <p:spPr>
          <a:xfrm>
            <a:off x="0" y="6483096"/>
            <a:ext cx="9144000" cy="384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1" name="Picture 10" descr="Logo&#10;&#10;Description automatically generated">
            <a:extLst>
              <a:ext uri="{FF2B5EF4-FFF2-40B4-BE49-F238E27FC236}">
                <a16:creationId xmlns:a16="http://schemas.microsoft.com/office/drawing/2014/main" id="{342243FB-27BF-5303-5D2F-ED3D0CEB61CF}"/>
              </a:ext>
            </a:extLst>
          </p:cNvPr>
          <p:cNvPicPr>
            <a:picLocks noChangeAspect="1"/>
          </p:cNvPicPr>
          <p:nvPr userDrawn="1"/>
        </p:nvPicPr>
        <p:blipFill>
          <a:blip r:embed="rId15"/>
          <a:stretch>
            <a:fillRect/>
          </a:stretch>
        </p:blipFill>
        <p:spPr>
          <a:xfrm>
            <a:off x="127982" y="157606"/>
            <a:ext cx="691529" cy="864172"/>
          </a:xfrm>
          <a:prstGeom prst="rect">
            <a:avLst/>
          </a:prstGeom>
        </p:spPr>
      </p:pic>
      <p:sp>
        <p:nvSpPr>
          <p:cNvPr id="4099" name="Title Placeholder 1"/>
          <p:cNvSpPr>
            <a:spLocks noGrp="1"/>
          </p:cNvSpPr>
          <p:nvPr>
            <p:ph type="title"/>
          </p:nvPr>
        </p:nvSpPr>
        <p:spPr bwMode="auto">
          <a:xfrm>
            <a:off x="1008063" y="234950"/>
            <a:ext cx="6697662" cy="801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text</a:t>
            </a:r>
          </a:p>
        </p:txBody>
      </p:sp>
      <p:sp>
        <p:nvSpPr>
          <p:cNvPr id="1027" name="Text Placeholder 2"/>
          <p:cNvSpPr>
            <a:spLocks noGrp="1"/>
          </p:cNvSpPr>
          <p:nvPr>
            <p:ph type="body" idx="1"/>
          </p:nvPr>
        </p:nvSpPr>
        <p:spPr bwMode="auto">
          <a:xfrm>
            <a:off x="304802" y="1228729"/>
            <a:ext cx="86137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32" name="Picture 8"/>
          <p:cNvPicPr>
            <a:picLocks noChangeAspect="1"/>
          </p:cNvPicPr>
          <p:nvPr userDrawn="1"/>
        </p:nvPicPr>
        <p:blipFill>
          <a:blip r:embed="rId16"/>
          <a:srcRect/>
          <a:stretch/>
        </p:blipFill>
        <p:spPr bwMode="auto">
          <a:xfrm>
            <a:off x="8091573" y="116940"/>
            <a:ext cx="964663" cy="96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3024939" y="6469066"/>
            <a:ext cx="3086100" cy="365125"/>
          </a:xfrm>
          <a:prstGeom prst="rect">
            <a:avLst/>
          </a:prstGeom>
        </p:spPr>
        <p:txBody>
          <a:bodyPr vert="horz" lIns="91440" tIns="45720" rIns="91440" bIns="45720" rtlCol="0" anchor="ctr"/>
          <a:lstStyle>
            <a:lvl1pPr algn="ctr">
              <a:defRPr sz="1100" b="1">
                <a:solidFill>
                  <a:schemeClr val="bg1"/>
                </a:solidFill>
              </a:defRPr>
            </a:lvl1pPr>
          </a:lstStyle>
          <a:p>
            <a:r>
              <a:rPr lang="en-US"/>
              <a:t>CUI</a:t>
            </a:r>
          </a:p>
        </p:txBody>
      </p:sp>
      <p:sp>
        <p:nvSpPr>
          <p:cNvPr id="9" name="Slide Number Placeholder 3">
            <a:extLst>
              <a:ext uri="{FF2B5EF4-FFF2-40B4-BE49-F238E27FC236}">
                <a16:creationId xmlns:a16="http://schemas.microsoft.com/office/drawing/2014/main" id="{F80BBA74-A688-4CB7-B892-E3478DB28936}"/>
              </a:ext>
            </a:extLst>
          </p:cNvPr>
          <p:cNvSpPr txBox="1">
            <a:spLocks/>
          </p:cNvSpPr>
          <p:nvPr userDrawn="1"/>
        </p:nvSpPr>
        <p:spPr>
          <a:xfrm>
            <a:off x="8390967" y="6492879"/>
            <a:ext cx="735844"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bg1"/>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fld id="{AC86425C-15A7-4C49-8900-4B7507A84DC5}" type="slidenum">
              <a:rPr lang="en-US" sz="1200" smtClean="0"/>
              <a:pPr/>
              <a:t>‹#›</a:t>
            </a:fld>
            <a:endParaRPr lang="en-US" sz="1200"/>
          </a:p>
        </p:txBody>
      </p:sp>
      <p:sp>
        <p:nvSpPr>
          <p:cNvPr id="6" name="Footer Placeholder 2">
            <a:extLst>
              <a:ext uri="{FF2B5EF4-FFF2-40B4-BE49-F238E27FC236}">
                <a16:creationId xmlns:a16="http://schemas.microsoft.com/office/drawing/2014/main" id="{9334F4A3-410F-A97D-D2F6-C82D42636227}"/>
              </a:ext>
            </a:extLst>
          </p:cNvPr>
          <p:cNvSpPr txBox="1">
            <a:spLocks/>
          </p:cNvSpPr>
          <p:nvPr userDrawn="1"/>
        </p:nvSpPr>
        <p:spPr>
          <a:xfrm>
            <a:off x="4979" y="6492244"/>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100" b="1"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lgn="l"/>
            <a:r>
              <a:rPr lang="en-US" sz="1100"/>
              <a:t>DPRR</a:t>
            </a:r>
          </a:p>
        </p:txBody>
      </p:sp>
    </p:spTree>
  </p:cSld>
  <p:clrMap bg1="lt1" tx1="dk1" bg2="lt2" tx2="dk2" accent1="accent1" accent2="accent2" accent3="accent3" accent4="accent4" accent5="accent5" accent6="accent6" hlink="hlink" folHlink="folHlink"/>
  <p:sldLayoutIdLst>
    <p:sldLayoutId id="2147484233" r:id="rId1"/>
    <p:sldLayoutId id="2147484216" r:id="rId2"/>
    <p:sldLayoutId id="2147484211" r:id="rId3"/>
    <p:sldLayoutId id="2147484212" r:id="rId4"/>
    <p:sldLayoutId id="2147484217" r:id="rId5"/>
    <p:sldLayoutId id="2147484218" r:id="rId6"/>
    <p:sldLayoutId id="2147484219" r:id="rId7"/>
    <p:sldLayoutId id="2147484221" r:id="rId8"/>
    <p:sldLayoutId id="2147484222" r:id="rId9"/>
    <p:sldLayoutId id="2147484223" r:id="rId10"/>
    <p:sldLayoutId id="2147484224" r:id="rId11"/>
    <p:sldLayoutId id="2147484282" r:id="rId12"/>
    <p:sldLayoutId id="2147484283" r:id="rId13"/>
  </p:sldLayoutIdLst>
  <p:hf hdr="0" dt="0"/>
  <p:txStyles>
    <p:titleStyle>
      <a:lvl1pPr algn="l" rtl="0" eaLnBrk="1" fontAlgn="base" hangingPunct="1">
        <a:spcBef>
          <a:spcPct val="0"/>
        </a:spcBef>
        <a:spcAft>
          <a:spcPct val="0"/>
        </a:spcAft>
        <a:defRPr sz="2000" b="1" kern="1200" cap="all">
          <a:solidFill>
            <a:schemeClr val="tx1"/>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400" b="1">
          <a:solidFill>
            <a:schemeClr val="tx1"/>
          </a:solidFill>
          <a:latin typeface="Arial" charset="0"/>
          <a:ea typeface="ＭＳ Ｐゴシック" charset="0"/>
          <a:cs typeface="Arial" charset="0"/>
        </a:defRPr>
      </a:lvl2pPr>
      <a:lvl3pPr algn="l" rtl="0" eaLnBrk="1" fontAlgn="base" hangingPunct="1">
        <a:spcBef>
          <a:spcPct val="0"/>
        </a:spcBef>
        <a:spcAft>
          <a:spcPct val="0"/>
        </a:spcAft>
        <a:defRPr sz="2400" b="1">
          <a:solidFill>
            <a:schemeClr val="tx1"/>
          </a:solidFill>
          <a:latin typeface="Arial" charset="0"/>
          <a:ea typeface="ＭＳ Ｐゴシック" charset="0"/>
          <a:cs typeface="Arial" charset="0"/>
        </a:defRPr>
      </a:lvl3pPr>
      <a:lvl4pPr algn="l" rtl="0" eaLnBrk="1" fontAlgn="base" hangingPunct="1">
        <a:spcBef>
          <a:spcPct val="0"/>
        </a:spcBef>
        <a:spcAft>
          <a:spcPct val="0"/>
        </a:spcAft>
        <a:defRPr sz="2400" b="1">
          <a:solidFill>
            <a:schemeClr val="tx1"/>
          </a:solidFill>
          <a:latin typeface="Arial" charset="0"/>
          <a:ea typeface="ＭＳ Ｐゴシック" charset="0"/>
          <a:cs typeface="Arial" charset="0"/>
        </a:defRPr>
      </a:lvl4pPr>
      <a:lvl5pPr algn="l" rtl="0" eaLnBrk="1" fontAlgn="base" hangingPunct="1">
        <a:spcBef>
          <a:spcPct val="0"/>
        </a:spcBef>
        <a:spcAft>
          <a:spcPct val="0"/>
        </a:spcAft>
        <a:defRPr sz="2400" b="1">
          <a:solidFill>
            <a:schemeClr val="tx1"/>
          </a:solidFill>
          <a:latin typeface="Arial" charset="0"/>
          <a:ea typeface="ＭＳ Ｐゴシック" charset="0"/>
          <a:cs typeface="Arial" charset="0"/>
        </a:defRPr>
      </a:lvl5pPr>
      <a:lvl6pPr marL="457189" algn="l" rtl="0" eaLnBrk="1" fontAlgn="base" hangingPunct="1">
        <a:spcBef>
          <a:spcPct val="0"/>
        </a:spcBef>
        <a:spcAft>
          <a:spcPct val="0"/>
        </a:spcAft>
        <a:defRPr sz="4400">
          <a:solidFill>
            <a:schemeClr val="tx1"/>
          </a:solidFill>
          <a:latin typeface="Arial" charset="0"/>
          <a:cs typeface="Arial" charset="0"/>
        </a:defRPr>
      </a:lvl6pPr>
      <a:lvl7pPr marL="914377" algn="l" rtl="0" eaLnBrk="1" fontAlgn="base" hangingPunct="1">
        <a:spcBef>
          <a:spcPct val="0"/>
        </a:spcBef>
        <a:spcAft>
          <a:spcPct val="0"/>
        </a:spcAft>
        <a:defRPr sz="4400">
          <a:solidFill>
            <a:schemeClr val="tx1"/>
          </a:solidFill>
          <a:latin typeface="Arial" charset="0"/>
          <a:cs typeface="Arial" charset="0"/>
        </a:defRPr>
      </a:lvl7pPr>
      <a:lvl8pPr marL="1371566" algn="l" rtl="0" eaLnBrk="1" fontAlgn="base" hangingPunct="1">
        <a:spcBef>
          <a:spcPct val="0"/>
        </a:spcBef>
        <a:spcAft>
          <a:spcPct val="0"/>
        </a:spcAft>
        <a:defRPr sz="4400">
          <a:solidFill>
            <a:schemeClr val="tx1"/>
          </a:solidFill>
          <a:latin typeface="Arial" charset="0"/>
          <a:cs typeface="Arial" charset="0"/>
        </a:defRPr>
      </a:lvl8pPr>
      <a:lvl9pPr marL="1828754" algn="l" rtl="0" eaLnBrk="1" fontAlgn="base" hangingPunct="1">
        <a:spcBef>
          <a:spcPct val="0"/>
        </a:spcBef>
        <a:spcAft>
          <a:spcPct val="0"/>
        </a:spcAft>
        <a:defRPr sz="4400">
          <a:solidFill>
            <a:schemeClr val="tx1"/>
          </a:solidFill>
          <a:latin typeface="Arial" charset="0"/>
          <a:cs typeface="Arial" charset="0"/>
        </a:defRPr>
      </a:lvl9pPr>
    </p:titleStyle>
    <p:bodyStyle>
      <a:lvl1pPr marL="342891" indent="-342891" algn="l" rtl="0" eaLnBrk="1" fontAlgn="base" hangingPunct="1">
        <a:spcBef>
          <a:spcPct val="20000"/>
        </a:spcBef>
        <a:spcAft>
          <a:spcPct val="0"/>
        </a:spcAft>
        <a:buFont typeface="Arial" panose="020B0604020202020204" pitchFamily="34" charset="0"/>
        <a:defRPr sz="1400" kern="1200">
          <a:solidFill>
            <a:schemeClr val="tx1"/>
          </a:solidFill>
          <a:latin typeface="Arial" pitchFamily="34" charset="0"/>
          <a:ea typeface="ＭＳ Ｐゴシック" charset="0"/>
          <a:cs typeface="Arial" pitchFamily="34" charset="0"/>
        </a:defRPr>
      </a:lvl1pPr>
      <a:lvl2pPr marL="514338" indent="-285744" algn="l" rtl="0" eaLnBrk="1" fontAlgn="base" hangingPunct="1">
        <a:spcBef>
          <a:spcPct val="20000"/>
        </a:spcBef>
        <a:spcAft>
          <a:spcPct val="0"/>
        </a:spcAft>
        <a:buFont typeface="Arial" panose="020B0604020202020204" pitchFamily="34" charset="0"/>
        <a:buChar char="–"/>
        <a:defRPr sz="1400" kern="1200">
          <a:solidFill>
            <a:schemeClr val="tx1"/>
          </a:solidFill>
          <a:latin typeface="Arial" pitchFamily="34" charset="0"/>
          <a:ea typeface="Arial" charset="0"/>
          <a:cs typeface="Arial" pitchFamily="34" charset="0"/>
        </a:defRPr>
      </a:lvl2pPr>
      <a:lvl3pPr marL="914377" indent="-228594"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3pPr>
      <a:lvl4pPr marL="1371566" indent="-228594"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4pPr>
      <a:lvl5pPr marL="1828754" indent="-228594"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Logo&#10;&#10;Description automatically generated">
            <a:extLst>
              <a:ext uri="{FF2B5EF4-FFF2-40B4-BE49-F238E27FC236}">
                <a16:creationId xmlns:a16="http://schemas.microsoft.com/office/drawing/2014/main" id="{C06987F3-F4EE-C8CD-03D8-DBF3E0AB1CF8}"/>
              </a:ext>
            </a:extLst>
          </p:cNvPr>
          <p:cNvPicPr>
            <a:picLocks noChangeAspect="1"/>
          </p:cNvPicPr>
          <p:nvPr userDrawn="1"/>
        </p:nvPicPr>
        <p:blipFill>
          <a:blip r:embed="rId14"/>
          <a:stretch>
            <a:fillRect/>
          </a:stretch>
        </p:blipFill>
        <p:spPr>
          <a:xfrm>
            <a:off x="127980" y="79946"/>
            <a:ext cx="753674" cy="941832"/>
          </a:xfrm>
          <a:prstGeom prst="rect">
            <a:avLst/>
          </a:prstGeom>
        </p:spPr>
      </p:pic>
      <p:sp>
        <p:nvSpPr>
          <p:cNvPr id="4099" name="Title Placeholder 1"/>
          <p:cNvSpPr>
            <a:spLocks noGrp="1"/>
          </p:cNvSpPr>
          <p:nvPr>
            <p:ph type="title"/>
          </p:nvPr>
        </p:nvSpPr>
        <p:spPr bwMode="auto">
          <a:xfrm>
            <a:off x="1008063" y="234950"/>
            <a:ext cx="6697662" cy="801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text</a:t>
            </a:r>
          </a:p>
        </p:txBody>
      </p:sp>
      <p:sp>
        <p:nvSpPr>
          <p:cNvPr id="1027" name="Text Placeholder 2"/>
          <p:cNvSpPr>
            <a:spLocks noGrp="1"/>
          </p:cNvSpPr>
          <p:nvPr>
            <p:ph type="body" idx="1"/>
          </p:nvPr>
        </p:nvSpPr>
        <p:spPr bwMode="auto">
          <a:xfrm>
            <a:off x="304802" y="1228729"/>
            <a:ext cx="86137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32" name="Picture 8"/>
          <p:cNvPicPr>
            <a:picLocks noChangeAspect="1"/>
          </p:cNvPicPr>
          <p:nvPr userDrawn="1"/>
        </p:nvPicPr>
        <p:blipFill>
          <a:blip r:embed="rId15"/>
          <a:srcRect/>
          <a:stretch/>
        </p:blipFill>
        <p:spPr bwMode="auto">
          <a:xfrm>
            <a:off x="8372150" y="203200"/>
            <a:ext cx="414987"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4"/>
          </p:nvPr>
        </p:nvSpPr>
        <p:spPr>
          <a:xfrm>
            <a:off x="6457950" y="6356354"/>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A834A-8601-4E36-B469-9AE99F91053F}" type="slidenum">
              <a:rPr lang="en-US" smtClean="0"/>
              <a:pPr/>
              <a:t>‹#›</a:t>
            </a:fld>
            <a:endParaRPr lang="en-US"/>
          </a:p>
        </p:txBody>
      </p:sp>
      <p:sp>
        <p:nvSpPr>
          <p:cNvPr id="3" name="Footer Placeholder 2"/>
          <p:cNvSpPr>
            <a:spLocks noGrp="1"/>
          </p:cNvSpPr>
          <p:nvPr>
            <p:ph type="ftr" sz="quarter" idx="3"/>
          </p:nvPr>
        </p:nvSpPr>
        <p:spPr>
          <a:xfrm>
            <a:off x="3024939" y="6469066"/>
            <a:ext cx="3086100" cy="365125"/>
          </a:xfrm>
          <a:prstGeom prst="rect">
            <a:avLst/>
          </a:prstGeom>
        </p:spPr>
        <p:txBody>
          <a:bodyPr vert="horz" lIns="91440" tIns="45720" rIns="91440" bIns="45720" rtlCol="0" anchor="ctr"/>
          <a:lstStyle>
            <a:lvl1pPr algn="ctr">
              <a:defRPr sz="1100" b="1">
                <a:solidFill>
                  <a:schemeClr val="bg1"/>
                </a:solidFill>
              </a:defRPr>
            </a:lvl1pPr>
          </a:lstStyle>
          <a:p>
            <a:r>
              <a:rPr lang="en-US"/>
              <a:t>CUI</a:t>
            </a:r>
          </a:p>
        </p:txBody>
      </p:sp>
      <p:sp>
        <p:nvSpPr>
          <p:cNvPr id="7" name="Rectangle 6">
            <a:extLst>
              <a:ext uri="{FF2B5EF4-FFF2-40B4-BE49-F238E27FC236}">
                <a16:creationId xmlns:a16="http://schemas.microsoft.com/office/drawing/2014/main" id="{52A1AB08-D63A-7766-74D8-E0DE4874559A}"/>
              </a:ext>
            </a:extLst>
          </p:cNvPr>
          <p:cNvSpPr/>
          <p:nvPr userDrawn="1"/>
        </p:nvSpPr>
        <p:spPr>
          <a:xfrm>
            <a:off x="0" y="6483096"/>
            <a:ext cx="9144000" cy="384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Footer Placeholder 2">
            <a:extLst>
              <a:ext uri="{FF2B5EF4-FFF2-40B4-BE49-F238E27FC236}">
                <a16:creationId xmlns:a16="http://schemas.microsoft.com/office/drawing/2014/main" id="{35E6DB1C-EACF-9F3A-FDFE-DC4C1479756F}"/>
              </a:ext>
            </a:extLst>
          </p:cNvPr>
          <p:cNvSpPr txBox="1">
            <a:spLocks/>
          </p:cNvSpPr>
          <p:nvPr userDrawn="1"/>
        </p:nvSpPr>
        <p:spPr>
          <a:xfrm>
            <a:off x="3024939" y="6469066"/>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100" b="1"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sz="1100"/>
              <a:t>CUI</a:t>
            </a:r>
          </a:p>
        </p:txBody>
      </p:sp>
      <p:sp>
        <p:nvSpPr>
          <p:cNvPr id="10" name="Slide Number Placeholder 3">
            <a:extLst>
              <a:ext uri="{FF2B5EF4-FFF2-40B4-BE49-F238E27FC236}">
                <a16:creationId xmlns:a16="http://schemas.microsoft.com/office/drawing/2014/main" id="{2BAFB759-7A23-397C-19A9-21801D23F6E5}"/>
              </a:ext>
            </a:extLst>
          </p:cNvPr>
          <p:cNvSpPr txBox="1">
            <a:spLocks/>
          </p:cNvSpPr>
          <p:nvPr userDrawn="1"/>
        </p:nvSpPr>
        <p:spPr>
          <a:xfrm>
            <a:off x="8390967" y="6492879"/>
            <a:ext cx="735844"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bg1"/>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fld id="{AC86425C-15A7-4C49-8900-4B7507A84DC5}" type="slidenum">
              <a:rPr lang="en-US" sz="1200" smtClean="0"/>
              <a:pPr/>
              <a:t>‹#›</a:t>
            </a:fld>
            <a:endParaRPr lang="en-US" sz="1200"/>
          </a:p>
        </p:txBody>
      </p:sp>
      <p:sp>
        <p:nvSpPr>
          <p:cNvPr id="11" name="Footer Placeholder 2">
            <a:extLst>
              <a:ext uri="{FF2B5EF4-FFF2-40B4-BE49-F238E27FC236}">
                <a16:creationId xmlns:a16="http://schemas.microsoft.com/office/drawing/2014/main" id="{F8B3A267-388C-35B6-9139-8A1366F1CB13}"/>
              </a:ext>
            </a:extLst>
          </p:cNvPr>
          <p:cNvSpPr txBox="1">
            <a:spLocks/>
          </p:cNvSpPr>
          <p:nvPr userDrawn="1"/>
        </p:nvSpPr>
        <p:spPr>
          <a:xfrm>
            <a:off x="4979" y="6492244"/>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100" b="1"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lgn="l"/>
            <a:r>
              <a:rPr lang="en-US" sz="1100"/>
              <a:t>DPRR</a:t>
            </a:r>
          </a:p>
        </p:txBody>
      </p:sp>
    </p:spTree>
    <p:extLst>
      <p:ext uri="{BB962C8B-B14F-4D97-AF65-F5344CB8AC3E}">
        <p14:creationId xmlns:p14="http://schemas.microsoft.com/office/powerpoint/2010/main" val="1796791397"/>
      </p:ext>
    </p:extLst>
  </p:cSld>
  <p:clrMap bg1="lt1" tx1="dk1" bg2="lt2" tx2="dk2" accent1="accent1" accent2="accent2" accent3="accent3" accent4="accent4" accent5="accent5" accent6="accent6" hlink="hlink" folHlink="folHlink"/>
  <p:sldLayoutIdLst>
    <p:sldLayoutId id="2147484267" r:id="rId1"/>
    <p:sldLayoutId id="2147484268" r:id="rId2"/>
    <p:sldLayoutId id="2147484269" r:id="rId3"/>
    <p:sldLayoutId id="2147484270" r:id="rId4"/>
    <p:sldLayoutId id="2147484271" r:id="rId5"/>
    <p:sldLayoutId id="2147484272" r:id="rId6"/>
    <p:sldLayoutId id="2147484273" r:id="rId7"/>
    <p:sldLayoutId id="2147484274" r:id="rId8"/>
    <p:sldLayoutId id="2147484275" r:id="rId9"/>
    <p:sldLayoutId id="2147484276" r:id="rId10"/>
    <p:sldLayoutId id="2147484277" r:id="rId11"/>
    <p:sldLayoutId id="2147484278" r:id="rId12"/>
  </p:sldLayoutIdLst>
  <p:hf hdr="0" dt="0"/>
  <p:txStyles>
    <p:titleStyle>
      <a:lvl1pPr algn="l" rtl="0" eaLnBrk="0" fontAlgn="base" hangingPunct="0">
        <a:spcBef>
          <a:spcPct val="0"/>
        </a:spcBef>
        <a:spcAft>
          <a:spcPct val="0"/>
        </a:spcAft>
        <a:defRPr sz="2000" b="1" kern="1200" cap="all">
          <a:solidFill>
            <a:schemeClr val="tx1"/>
          </a:solidFill>
          <a:latin typeface="Arial" pitchFamily="34" charset="0"/>
          <a:ea typeface="ＭＳ Ｐゴシック" charset="0"/>
          <a:cs typeface="Arial" pitchFamily="34" charset="0"/>
        </a:defRPr>
      </a:lvl1pPr>
      <a:lvl2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2pPr>
      <a:lvl3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3pPr>
      <a:lvl4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4pPr>
      <a:lvl5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5pPr>
      <a:lvl6pPr marL="457189" algn="l" rtl="0" eaLnBrk="1" fontAlgn="base" hangingPunct="1">
        <a:spcBef>
          <a:spcPct val="0"/>
        </a:spcBef>
        <a:spcAft>
          <a:spcPct val="0"/>
        </a:spcAft>
        <a:defRPr sz="4400">
          <a:solidFill>
            <a:schemeClr val="tx1"/>
          </a:solidFill>
          <a:latin typeface="Arial" charset="0"/>
          <a:cs typeface="Arial" charset="0"/>
        </a:defRPr>
      </a:lvl6pPr>
      <a:lvl7pPr marL="914377" algn="l" rtl="0" eaLnBrk="1" fontAlgn="base" hangingPunct="1">
        <a:spcBef>
          <a:spcPct val="0"/>
        </a:spcBef>
        <a:spcAft>
          <a:spcPct val="0"/>
        </a:spcAft>
        <a:defRPr sz="4400">
          <a:solidFill>
            <a:schemeClr val="tx1"/>
          </a:solidFill>
          <a:latin typeface="Arial" charset="0"/>
          <a:cs typeface="Arial" charset="0"/>
        </a:defRPr>
      </a:lvl7pPr>
      <a:lvl8pPr marL="1371566" algn="l" rtl="0" eaLnBrk="1" fontAlgn="base" hangingPunct="1">
        <a:spcBef>
          <a:spcPct val="0"/>
        </a:spcBef>
        <a:spcAft>
          <a:spcPct val="0"/>
        </a:spcAft>
        <a:defRPr sz="4400">
          <a:solidFill>
            <a:schemeClr val="tx1"/>
          </a:solidFill>
          <a:latin typeface="Arial" charset="0"/>
          <a:cs typeface="Arial" charset="0"/>
        </a:defRPr>
      </a:lvl8pPr>
      <a:lvl9pPr marL="1828754" algn="l" rtl="0" eaLnBrk="1" fontAlgn="base" hangingPunct="1">
        <a:spcBef>
          <a:spcPct val="0"/>
        </a:spcBef>
        <a:spcAft>
          <a:spcPct val="0"/>
        </a:spcAft>
        <a:defRPr sz="4400">
          <a:solidFill>
            <a:schemeClr val="tx1"/>
          </a:solidFill>
          <a:latin typeface="Arial" charset="0"/>
          <a:cs typeface="Arial" charset="0"/>
        </a:defRPr>
      </a:lvl9pPr>
    </p:titleStyle>
    <p:bodyStyle>
      <a:lvl1pPr marL="342891" indent="-342891" algn="l" rtl="0" eaLnBrk="0" fontAlgn="base" hangingPunct="0">
        <a:spcBef>
          <a:spcPct val="20000"/>
        </a:spcBef>
        <a:spcAft>
          <a:spcPct val="0"/>
        </a:spcAft>
        <a:buFont typeface="Arial" panose="020B0604020202020204" pitchFamily="34" charset="0"/>
        <a:defRPr sz="1400" kern="1200">
          <a:solidFill>
            <a:schemeClr val="tx1"/>
          </a:solidFill>
          <a:latin typeface="Arial" pitchFamily="34" charset="0"/>
          <a:ea typeface="ＭＳ Ｐゴシック" charset="0"/>
          <a:cs typeface="Arial" pitchFamily="34" charset="0"/>
        </a:defRPr>
      </a:lvl1pPr>
      <a:lvl2pPr marL="514338" indent="-285744"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itchFamily="34" charset="0"/>
          <a:ea typeface="Arial" charset="0"/>
          <a:cs typeface="Arial" pitchFamily="34" charset="0"/>
        </a:defRPr>
      </a:lvl2pPr>
      <a:lvl3pPr marL="914377" indent="-228594"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3pPr>
      <a:lvl4pPr marL="1371566" indent="-228594"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4pPr>
      <a:lvl5pPr marL="1828754" indent="-228594"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descr="Logo&#10;&#10;Description automatically generated">
            <a:extLst>
              <a:ext uri="{FF2B5EF4-FFF2-40B4-BE49-F238E27FC236}">
                <a16:creationId xmlns:a16="http://schemas.microsoft.com/office/drawing/2014/main" id="{700174AC-8175-2FA5-4260-B43FAF8601B3}"/>
              </a:ext>
            </a:extLst>
          </p:cNvPr>
          <p:cNvPicPr>
            <a:picLocks noChangeAspect="1"/>
          </p:cNvPicPr>
          <p:nvPr userDrawn="1"/>
        </p:nvPicPr>
        <p:blipFill>
          <a:blip r:embed="rId16"/>
          <a:stretch>
            <a:fillRect/>
          </a:stretch>
        </p:blipFill>
        <p:spPr>
          <a:xfrm>
            <a:off x="127980" y="79946"/>
            <a:ext cx="753674" cy="941832"/>
          </a:xfrm>
          <a:prstGeom prst="rect">
            <a:avLst/>
          </a:prstGeom>
        </p:spPr>
      </p:pic>
      <p:sp>
        <p:nvSpPr>
          <p:cNvPr id="4099" name="Title Placeholder 1"/>
          <p:cNvSpPr>
            <a:spLocks noGrp="1"/>
          </p:cNvSpPr>
          <p:nvPr>
            <p:ph type="title"/>
          </p:nvPr>
        </p:nvSpPr>
        <p:spPr bwMode="auto">
          <a:xfrm>
            <a:off x="1008063" y="234950"/>
            <a:ext cx="6697662" cy="801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text</a:t>
            </a:r>
          </a:p>
        </p:txBody>
      </p:sp>
      <p:sp>
        <p:nvSpPr>
          <p:cNvPr id="1027" name="Text Placeholder 2"/>
          <p:cNvSpPr>
            <a:spLocks noGrp="1"/>
          </p:cNvSpPr>
          <p:nvPr>
            <p:ph type="body" idx="1"/>
          </p:nvPr>
        </p:nvSpPr>
        <p:spPr bwMode="auto">
          <a:xfrm>
            <a:off x="304802" y="1228729"/>
            <a:ext cx="86137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32" name="Picture 8"/>
          <p:cNvPicPr>
            <a:picLocks noChangeAspect="1"/>
          </p:cNvPicPr>
          <p:nvPr userDrawn="1"/>
        </p:nvPicPr>
        <p:blipFill>
          <a:blip r:embed="rId17"/>
          <a:srcRect/>
          <a:stretch/>
        </p:blipFill>
        <p:spPr bwMode="auto">
          <a:xfrm>
            <a:off x="8270610" y="203200"/>
            <a:ext cx="618066"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2DF5561F-1751-6C40-B572-43FD3ED63DED}"/>
              </a:ext>
            </a:extLst>
          </p:cNvPr>
          <p:cNvPicPr>
            <a:picLocks noChangeAspect="1"/>
          </p:cNvPicPr>
          <p:nvPr userDrawn="1"/>
        </p:nvPicPr>
        <p:blipFill>
          <a:blip r:embed="rId18"/>
          <a:stretch>
            <a:fillRect/>
          </a:stretch>
        </p:blipFill>
        <p:spPr>
          <a:xfrm>
            <a:off x="-4011" y="6485965"/>
            <a:ext cx="9144000" cy="381000"/>
          </a:xfrm>
          <a:prstGeom prst="rect">
            <a:avLst/>
          </a:prstGeom>
        </p:spPr>
      </p:pic>
      <p:sp>
        <p:nvSpPr>
          <p:cNvPr id="3" name="Footer Placeholder 2"/>
          <p:cNvSpPr>
            <a:spLocks noGrp="1"/>
          </p:cNvSpPr>
          <p:nvPr>
            <p:ph type="ftr" sz="quarter" idx="3"/>
          </p:nvPr>
        </p:nvSpPr>
        <p:spPr>
          <a:xfrm>
            <a:off x="3024939" y="6469066"/>
            <a:ext cx="3086100" cy="365125"/>
          </a:xfrm>
          <a:prstGeom prst="rect">
            <a:avLst/>
          </a:prstGeom>
        </p:spPr>
        <p:txBody>
          <a:bodyPr vert="horz" lIns="91440" tIns="45720" rIns="91440" bIns="45720" rtlCol="0" anchor="ctr"/>
          <a:lstStyle>
            <a:lvl1pPr algn="ctr">
              <a:defRPr sz="1100" b="1">
                <a:solidFill>
                  <a:schemeClr val="bg1"/>
                </a:solidFill>
              </a:defRPr>
            </a:lvl1pPr>
          </a:lstStyle>
          <a:p>
            <a:r>
              <a:rPr lang="en-US"/>
              <a:t>CUI</a:t>
            </a:r>
          </a:p>
        </p:txBody>
      </p:sp>
      <p:sp>
        <p:nvSpPr>
          <p:cNvPr id="9" name="Slide Number Placeholder 3">
            <a:extLst>
              <a:ext uri="{FF2B5EF4-FFF2-40B4-BE49-F238E27FC236}">
                <a16:creationId xmlns:a16="http://schemas.microsoft.com/office/drawing/2014/main" id="{44F58CE9-231A-8C45-A058-052F135C3F0A}"/>
              </a:ext>
            </a:extLst>
          </p:cNvPr>
          <p:cNvSpPr txBox="1">
            <a:spLocks/>
          </p:cNvSpPr>
          <p:nvPr userDrawn="1"/>
        </p:nvSpPr>
        <p:spPr>
          <a:xfrm>
            <a:off x="8552331" y="6492879"/>
            <a:ext cx="57448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bg1"/>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fld id="{AC86425C-15A7-4C49-8900-4B7507A84DC5}" type="slidenum">
              <a:rPr lang="en-US" sz="1200" smtClean="0"/>
              <a:pPr/>
              <a:t>‹#›</a:t>
            </a:fld>
            <a:endParaRPr lang="en-US" sz="1200"/>
          </a:p>
        </p:txBody>
      </p:sp>
    </p:spTree>
    <p:extLst>
      <p:ext uri="{BB962C8B-B14F-4D97-AF65-F5344CB8AC3E}">
        <p14:creationId xmlns:p14="http://schemas.microsoft.com/office/powerpoint/2010/main" val="3853765467"/>
      </p:ext>
    </p:extLst>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 id="2147484296" r:id="rId12"/>
    <p:sldLayoutId id="2147484297" r:id="rId13"/>
    <p:sldLayoutId id="2147484298" r:id="rId14"/>
  </p:sldLayoutIdLst>
  <p:hf hdr="0" dt="0"/>
  <p:txStyles>
    <p:titleStyle>
      <a:lvl1pPr algn="l" rtl="0" eaLnBrk="0" fontAlgn="base" hangingPunct="0">
        <a:spcBef>
          <a:spcPct val="0"/>
        </a:spcBef>
        <a:spcAft>
          <a:spcPct val="0"/>
        </a:spcAft>
        <a:defRPr sz="2000" b="1" kern="1200" cap="all">
          <a:solidFill>
            <a:schemeClr val="tx1"/>
          </a:solidFill>
          <a:latin typeface="Arial" pitchFamily="34" charset="0"/>
          <a:ea typeface="ＭＳ Ｐゴシック" charset="0"/>
          <a:cs typeface="Arial" pitchFamily="34" charset="0"/>
        </a:defRPr>
      </a:lvl1pPr>
      <a:lvl2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2pPr>
      <a:lvl3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3pPr>
      <a:lvl4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4pPr>
      <a:lvl5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5pPr>
      <a:lvl6pPr marL="457189" algn="l" rtl="0" eaLnBrk="1" fontAlgn="base" hangingPunct="1">
        <a:spcBef>
          <a:spcPct val="0"/>
        </a:spcBef>
        <a:spcAft>
          <a:spcPct val="0"/>
        </a:spcAft>
        <a:defRPr sz="4400">
          <a:solidFill>
            <a:schemeClr val="tx1"/>
          </a:solidFill>
          <a:latin typeface="Arial" charset="0"/>
          <a:cs typeface="Arial" charset="0"/>
        </a:defRPr>
      </a:lvl6pPr>
      <a:lvl7pPr marL="914377" algn="l" rtl="0" eaLnBrk="1" fontAlgn="base" hangingPunct="1">
        <a:spcBef>
          <a:spcPct val="0"/>
        </a:spcBef>
        <a:spcAft>
          <a:spcPct val="0"/>
        </a:spcAft>
        <a:defRPr sz="4400">
          <a:solidFill>
            <a:schemeClr val="tx1"/>
          </a:solidFill>
          <a:latin typeface="Arial" charset="0"/>
          <a:cs typeface="Arial" charset="0"/>
        </a:defRPr>
      </a:lvl7pPr>
      <a:lvl8pPr marL="1371566" algn="l" rtl="0" eaLnBrk="1" fontAlgn="base" hangingPunct="1">
        <a:spcBef>
          <a:spcPct val="0"/>
        </a:spcBef>
        <a:spcAft>
          <a:spcPct val="0"/>
        </a:spcAft>
        <a:defRPr sz="4400">
          <a:solidFill>
            <a:schemeClr val="tx1"/>
          </a:solidFill>
          <a:latin typeface="Arial" charset="0"/>
          <a:cs typeface="Arial" charset="0"/>
        </a:defRPr>
      </a:lvl8pPr>
      <a:lvl9pPr marL="1828754" algn="l" rtl="0" eaLnBrk="1" fontAlgn="base" hangingPunct="1">
        <a:spcBef>
          <a:spcPct val="0"/>
        </a:spcBef>
        <a:spcAft>
          <a:spcPct val="0"/>
        </a:spcAft>
        <a:defRPr sz="4400">
          <a:solidFill>
            <a:schemeClr val="tx1"/>
          </a:solidFill>
          <a:latin typeface="Arial" charset="0"/>
          <a:cs typeface="Arial" charset="0"/>
        </a:defRPr>
      </a:lvl9pPr>
    </p:titleStyle>
    <p:bodyStyle>
      <a:lvl1pPr marL="342891" indent="-342891" algn="l" rtl="0" eaLnBrk="0" fontAlgn="base" hangingPunct="0">
        <a:spcBef>
          <a:spcPct val="20000"/>
        </a:spcBef>
        <a:spcAft>
          <a:spcPct val="0"/>
        </a:spcAft>
        <a:buFont typeface="Arial" panose="020B0604020202020204" pitchFamily="34" charset="0"/>
        <a:defRPr sz="1400" kern="1200">
          <a:solidFill>
            <a:schemeClr val="tx1"/>
          </a:solidFill>
          <a:latin typeface="Arial" pitchFamily="34" charset="0"/>
          <a:ea typeface="ＭＳ Ｐゴシック" charset="0"/>
          <a:cs typeface="Arial" pitchFamily="34" charset="0"/>
        </a:defRPr>
      </a:lvl1pPr>
      <a:lvl2pPr marL="514338" indent="-285744"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itchFamily="34" charset="0"/>
          <a:ea typeface="Arial" charset="0"/>
          <a:cs typeface="Arial" pitchFamily="34" charset="0"/>
        </a:defRPr>
      </a:lvl2pPr>
      <a:lvl3pPr marL="914377" indent="-228594"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3pPr>
      <a:lvl4pPr marL="1371566" indent="-228594"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4pPr>
      <a:lvl5pPr marL="1828754" indent="-228594"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rmyresilience.army.mil/ard/R2/R2-Performance-center.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tricare.mil/CoveredServices/Mental/GettingMHCare"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obile.va.gov/app/mindfulness-coach" TargetMode="External"/><Relationship Id="rId2" Type="http://schemas.openxmlformats.org/officeDocument/2006/relationships/hyperlink" Target="https://www.ptsd.va.gov/apps/ptsdcoachonline/default.htm"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whoop.com/" TargetMode="External"/><Relationship Id="rId2" Type="http://schemas.openxmlformats.org/officeDocument/2006/relationships/hyperlink" Target="https://hhs.gov/" TargetMode="External"/><Relationship Id="rId1" Type="http://schemas.openxmlformats.org/officeDocument/2006/relationships/slideLayout" Target="../slideLayouts/slideLayout3.xml"/><Relationship Id="rId4" Type="http://schemas.openxmlformats.org/officeDocument/2006/relationships/hyperlink" Target="https://www.heartmath.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6F8A9-DDB1-A47C-B896-47F868B11D62}"/>
              </a:ext>
            </a:extLst>
          </p:cNvPr>
          <p:cNvSpPr>
            <a:spLocks noGrp="1"/>
          </p:cNvSpPr>
          <p:nvPr>
            <p:ph type="title"/>
          </p:nvPr>
        </p:nvSpPr>
        <p:spPr>
          <a:xfrm>
            <a:off x="47551" y="2208947"/>
            <a:ext cx="8866599" cy="613881"/>
          </a:xfrm>
        </p:spPr>
        <p:txBody>
          <a:bodyPr/>
          <a:lstStyle/>
          <a:p>
            <a:pPr algn="ctr"/>
            <a:br>
              <a:rPr lang="en-US" dirty="0">
                <a:effectLst/>
                <a:latin typeface="Arial" panose="020B0604020202020204" pitchFamily="34" charset="0"/>
              </a:rPr>
            </a:br>
            <a:r>
              <a:rPr lang="en-US" sz="3700" dirty="0">
                <a:solidFill>
                  <a:srgbClr val="252525"/>
                </a:solidFill>
                <a:effectLst/>
                <a:latin typeface="Arial" panose="020B0604020202020204" pitchFamily="34" charset="0"/>
              </a:rPr>
              <a:t>well-being </a:t>
            </a:r>
            <a:r>
              <a:rPr lang="en-US" sz="3700" dirty="0">
                <a:solidFill>
                  <a:srgbClr val="252525"/>
                </a:solidFill>
              </a:rPr>
              <a:t>Resources</a:t>
            </a:r>
          </a:p>
        </p:txBody>
      </p:sp>
      <p:sp>
        <p:nvSpPr>
          <p:cNvPr id="3" name="Text Placeholder 3">
            <a:extLst>
              <a:ext uri="{FF2B5EF4-FFF2-40B4-BE49-F238E27FC236}">
                <a16:creationId xmlns:a16="http://schemas.microsoft.com/office/drawing/2014/main" id="{FF4E1C47-143F-B8D2-A22D-AEE9310F3DCE}"/>
              </a:ext>
            </a:extLst>
          </p:cNvPr>
          <p:cNvSpPr txBox="1">
            <a:spLocks/>
          </p:cNvSpPr>
          <p:nvPr/>
        </p:nvSpPr>
        <p:spPr>
          <a:xfrm>
            <a:off x="445061" y="5170130"/>
            <a:ext cx="4259953" cy="294268"/>
          </a:xfrm>
          <a:prstGeom prst="rect">
            <a:avLst/>
          </a:prstGeom>
        </p:spPr>
        <p:txBody>
          <a:bodyPr/>
          <a:lstStyle>
            <a:lvl1pPr marL="342900" indent="-342900" algn="l" rtl="0" eaLnBrk="1" fontAlgn="base" hangingPunct="1">
              <a:spcBef>
                <a:spcPct val="20000"/>
              </a:spcBef>
              <a:spcAft>
                <a:spcPct val="0"/>
              </a:spcAft>
              <a:buFont typeface="Arial" panose="020B0604020202020204" pitchFamily="34" charset="0"/>
              <a:defRPr sz="1400" kern="1200">
                <a:solidFill>
                  <a:schemeClr val="tx1"/>
                </a:solidFill>
                <a:latin typeface="Arial" pitchFamily="34" charset="0"/>
                <a:ea typeface="ＭＳ Ｐゴシック" charset="0"/>
                <a:cs typeface="Arial" pitchFamily="34" charset="0"/>
              </a:defRPr>
            </a:lvl1pPr>
            <a:lvl2pPr marL="514350" indent="-285750" algn="l" rtl="0" eaLnBrk="1" fontAlgn="base" hangingPunct="1">
              <a:spcBef>
                <a:spcPct val="20000"/>
              </a:spcBef>
              <a:spcAft>
                <a:spcPct val="0"/>
              </a:spcAft>
              <a:buFont typeface="Arial" panose="020B0604020202020204" pitchFamily="34" charset="0"/>
              <a:buChar char="–"/>
              <a:defRPr sz="1400" kern="1200">
                <a:solidFill>
                  <a:schemeClr val="tx1"/>
                </a:solidFill>
                <a:latin typeface="Arial" pitchFamily="34" charset="0"/>
                <a:ea typeface="Arial" charset="0"/>
                <a:cs typeface="Arial" pitchFamily="34" charset="0"/>
              </a:defRPr>
            </a:lvl2pPr>
            <a:lvl3pPr marL="914400" indent="-22860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3pPr>
            <a:lvl4pPr marL="1371600" indent="-22860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4pPr>
            <a:lvl5pPr marL="1828800" indent="-22860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p:txBody>
      </p:sp>
      <p:sp>
        <p:nvSpPr>
          <p:cNvPr id="4" name="Text Placeholder 3">
            <a:extLst>
              <a:ext uri="{FF2B5EF4-FFF2-40B4-BE49-F238E27FC236}">
                <a16:creationId xmlns:a16="http://schemas.microsoft.com/office/drawing/2014/main" id="{F43C2591-8D7E-BC1B-57BB-8964A0555D09}"/>
              </a:ext>
            </a:extLst>
          </p:cNvPr>
          <p:cNvSpPr txBox="1">
            <a:spLocks/>
          </p:cNvSpPr>
          <p:nvPr/>
        </p:nvSpPr>
        <p:spPr>
          <a:xfrm>
            <a:off x="5886635" y="5197021"/>
            <a:ext cx="4259953" cy="294268"/>
          </a:xfrm>
          <a:prstGeom prst="rect">
            <a:avLst/>
          </a:prstGeom>
        </p:spPr>
        <p:txBody>
          <a:bodyPr/>
          <a:lstStyle>
            <a:lvl1pPr marL="342900" indent="-342900" algn="l" rtl="0" eaLnBrk="1" fontAlgn="base" hangingPunct="1">
              <a:spcBef>
                <a:spcPct val="20000"/>
              </a:spcBef>
              <a:spcAft>
                <a:spcPct val="0"/>
              </a:spcAft>
              <a:buFont typeface="Arial" panose="020B0604020202020204" pitchFamily="34" charset="0"/>
              <a:defRPr sz="1400" kern="1200">
                <a:solidFill>
                  <a:schemeClr val="tx1"/>
                </a:solidFill>
                <a:latin typeface="Arial" pitchFamily="34" charset="0"/>
                <a:ea typeface="ＭＳ Ｐゴシック" charset="0"/>
                <a:cs typeface="Arial" pitchFamily="34" charset="0"/>
              </a:defRPr>
            </a:lvl1pPr>
            <a:lvl2pPr marL="514350" indent="-285750" algn="l" rtl="0" eaLnBrk="1" fontAlgn="base" hangingPunct="1">
              <a:spcBef>
                <a:spcPct val="20000"/>
              </a:spcBef>
              <a:spcAft>
                <a:spcPct val="0"/>
              </a:spcAft>
              <a:buFont typeface="Arial" panose="020B0604020202020204" pitchFamily="34" charset="0"/>
              <a:buChar char="–"/>
              <a:defRPr sz="1400" kern="1200">
                <a:solidFill>
                  <a:schemeClr val="tx1"/>
                </a:solidFill>
                <a:latin typeface="Arial" pitchFamily="34" charset="0"/>
                <a:ea typeface="Arial" charset="0"/>
                <a:cs typeface="Arial" pitchFamily="34" charset="0"/>
              </a:defRPr>
            </a:lvl2pPr>
            <a:lvl3pPr marL="914400" indent="-22860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3pPr>
            <a:lvl4pPr marL="1371600" indent="-22860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4pPr>
            <a:lvl5pPr marL="1828800" indent="-22860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012308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F180F2-792E-F529-CD38-41820A434B0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724631E-4F32-70F7-A490-81439DB9AA7C}"/>
              </a:ext>
            </a:extLst>
          </p:cNvPr>
          <p:cNvSpPr>
            <a:spLocks noGrp="1"/>
          </p:cNvSpPr>
          <p:nvPr>
            <p:ph type="title"/>
          </p:nvPr>
        </p:nvSpPr>
        <p:spPr/>
        <p:txBody>
          <a:bodyPr/>
          <a:lstStyle/>
          <a:p>
            <a:r>
              <a:rPr lang="en-US" dirty="0">
                <a:solidFill>
                  <a:schemeClr val="accent1"/>
                </a:solidFill>
              </a:rPr>
              <a:t>Well-being Resources</a:t>
            </a:r>
          </a:p>
        </p:txBody>
      </p:sp>
      <p:sp>
        <p:nvSpPr>
          <p:cNvPr id="2" name="object 14">
            <a:extLst>
              <a:ext uri="{FF2B5EF4-FFF2-40B4-BE49-F238E27FC236}">
                <a16:creationId xmlns:a16="http://schemas.microsoft.com/office/drawing/2014/main" id="{42ADAA58-40E2-6ED0-8071-99333AB3CBC4}"/>
              </a:ext>
            </a:extLst>
          </p:cNvPr>
          <p:cNvSpPr txBox="1"/>
          <p:nvPr/>
        </p:nvSpPr>
        <p:spPr>
          <a:xfrm>
            <a:off x="141792" y="1205910"/>
            <a:ext cx="8823533" cy="4900316"/>
          </a:xfrm>
          <a:prstGeom prst="rect">
            <a:avLst/>
          </a:prstGeom>
        </p:spPr>
        <p:txBody>
          <a:bodyPr vert="horz" wrap="square" lIns="0" tIns="12700" rIns="0" bIns="0" rtlCol="0">
            <a:spAutoFit/>
          </a:bodyPr>
          <a:lstStyle/>
          <a:p>
            <a:pPr>
              <a:spcBef>
                <a:spcPct val="20000"/>
              </a:spcBef>
              <a:defRPr/>
            </a:pPr>
            <a:r>
              <a:rPr lang="en-US" sz="1400" b="1" kern="0" dirty="0">
                <a:solidFill>
                  <a:srgbClr val="000000"/>
                </a:solidFill>
                <a:ea typeface="+mn-ea"/>
                <a:cs typeface="Arial" pitchFamily="34" charset="0"/>
              </a:rPr>
              <a:t>Intent</a:t>
            </a: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 </a:t>
            </a:r>
            <a:r>
              <a:rPr lang="en-US" sz="1400" kern="0" dirty="0">
                <a:solidFill>
                  <a:srgbClr val="000000"/>
                </a:solidFill>
                <a:ea typeface="+mn-ea"/>
                <a:cs typeface="Arial" pitchFamily="34" charset="0"/>
              </a:rPr>
              <a:t>Well-being Resources to reduce stressors, promote resilience and increase social connections:</a:t>
            </a:r>
            <a:endParaRPr kumimoji="0" lang="en-US" sz="1400" b="0" i="1"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1" indent="0" algn="l" defTabSz="914400" rtl="0" eaLnBrk="0" fontAlgn="base" latinLnBrk="0" hangingPunct="0">
              <a:lnSpc>
                <a:spcPct val="100000"/>
              </a:lnSpc>
              <a:spcBef>
                <a:spcPct val="2000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1: </a:t>
            </a:r>
            <a:r>
              <a:rPr kumimoji="0" lang="en-US" sz="1400" i="0" u="none" strike="noStrike" kern="0" cap="none" spc="0" normalizeH="0" baseline="0" noProof="0" dirty="0">
                <a:ln>
                  <a:noFill/>
                </a:ln>
                <a:solidFill>
                  <a:srgbClr val="000000"/>
                </a:solidFill>
                <a:effectLst/>
                <a:uLnTx/>
                <a:uFillTx/>
                <a:latin typeface="Arial" pitchFamily="34" charset="0"/>
                <a:ea typeface="+mn-ea"/>
                <a:cs typeface="Arial" pitchFamily="34" charset="0"/>
              </a:rPr>
              <a:t>Ready and Resilient (R2) Performance Centers: </a:t>
            </a:r>
            <a:r>
              <a:rPr kumimoji="0" lang="en-US" sz="1400" i="0" u="none" strike="noStrike" kern="0" cap="none" spc="0" normalizeH="0" baseline="0" noProof="0" dirty="0">
                <a:ln>
                  <a:noFill/>
                </a:ln>
                <a:solidFill>
                  <a:srgbClr val="000000"/>
                </a:solidFill>
                <a:effectLst/>
                <a:uLnTx/>
                <a:uFillTx/>
                <a:latin typeface="Arial" pitchFamily="34" charset="0"/>
                <a:ea typeface="+mn-ea"/>
                <a:cs typeface="Arial" pitchFamily="34" charset="0"/>
                <a:hlinkClick r:id="rId3"/>
              </a:rPr>
              <a:t>https://www.armyresilience.army.mil/ard/R2/R2-Performance-center.html</a:t>
            </a:r>
            <a:r>
              <a:rPr kumimoji="0" lang="en-US" sz="1400" i="0" u="none" strike="noStrike" kern="0" cap="none" spc="0" normalizeH="0" baseline="0" noProof="0" dirty="0">
                <a:ln>
                  <a:noFill/>
                </a:ln>
                <a:solidFill>
                  <a:srgbClr val="000000"/>
                </a:solidFill>
                <a:effectLst/>
                <a:uLnTx/>
                <a:uFillTx/>
                <a:latin typeface="Arial" pitchFamily="34" charset="0"/>
                <a:ea typeface="+mn-ea"/>
                <a:cs typeface="Arial" pitchFamily="34" charset="0"/>
              </a:rPr>
              <a:t>.</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Soldiers, Units, Soldier and Family Readiness Groups (SFRGs), and Armed Forces Organizations (DoD Civilian groups). Located at Fort Belvoir—serves the entire National Capital Region</a:t>
            </a:r>
            <a:endParaRPr kumimoji="0" lang="en-US" sz="120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00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2:  </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Army Wellness Centers offer stress management education, biofeedback, and mindfulness practice, </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My Army Wellness Center-Performance Triad: https://p3.amedd.army.mil/my-army-wellness-center.</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a:t>
            </a:r>
            <a:r>
              <a:rPr lang="en-US" sz="1200" i="1" kern="0" dirty="0">
                <a:solidFill>
                  <a:srgbClr val="0000FF"/>
                </a:solidFill>
                <a:ea typeface="+mn-ea"/>
                <a:cs typeface="Arial" pitchFamily="34" charset="0"/>
              </a:rPr>
              <a:t>Available to: Soldiers, Family Members, DoD Civilians, Army Units / Organizations </a:t>
            </a: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eaLnBrk="1" fontAlgn="auto" hangingPunct="1">
              <a:spcBef>
                <a:spcPts val="0"/>
              </a:spcBef>
              <a:spcAft>
                <a:spcPts val="0"/>
              </a:spcAft>
              <a:defRPr/>
            </a:pPr>
            <a:r>
              <a:rPr kumimoji="0" lang="en-US" sz="1400" b="1" i="0" u="none" strike="noStrike" kern="1200" cap="none" spc="0" normalizeH="0" baseline="0" noProof="0" dirty="0">
                <a:ln>
                  <a:noFill/>
                </a:ln>
                <a:solidFill>
                  <a:srgbClr val="000000"/>
                </a:solidFill>
                <a:effectLst/>
                <a:uLnTx/>
                <a:uFillTx/>
                <a:ea typeface="+mn-ea"/>
                <a:cs typeface="Arial" panose="020B0604020202020204" pitchFamily="34" charset="0"/>
              </a:rPr>
              <a:t>Resource 3: </a:t>
            </a:r>
            <a:r>
              <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rPr>
              <a:t>Community Resource Guides offer resources by location and by need https://</a:t>
            </a:r>
            <a:r>
              <a:rPr kumimoji="0" lang="en-US" sz="1400" b="0" i="0" u="none" strike="noStrike" kern="1200" cap="none" spc="0" normalizeH="0" baseline="0" noProof="0" dirty="0" err="1">
                <a:ln>
                  <a:noFill/>
                </a:ln>
                <a:solidFill>
                  <a:srgbClr val="000000"/>
                </a:solidFill>
                <a:effectLst/>
                <a:uLnTx/>
                <a:uFillTx/>
                <a:ea typeface="+mn-ea"/>
                <a:cs typeface="Arial" panose="020B0604020202020204" pitchFamily="34" charset="0"/>
              </a:rPr>
              <a:t>crg.amedd.army.mil</a:t>
            </a:r>
            <a:r>
              <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rPr>
              <a:t>.</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Soldiers, Family Members, DoD Civilians, Army Units / Organizations—needs based search capability </a:t>
            </a:r>
            <a:endParaRPr kumimoji="0" lang="en-US" sz="12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000000"/>
              </a:solidFill>
              <a:effectLst/>
              <a:uLnTx/>
              <a:uFillTx/>
              <a:ea typeface="+mn-ea"/>
              <a:cs typeface="Arial" panose="020B0604020202020204" pitchFamily="34" charset="0"/>
            </a:endParaRPr>
          </a:p>
          <a:p>
            <a:pPr eaLnBrk="1" fontAlgn="auto" hangingPunct="1">
              <a:spcBef>
                <a:spcPts val="0"/>
              </a:spcBef>
              <a:spcAft>
                <a:spcPts val="0"/>
              </a:spcAft>
              <a:defRPr/>
            </a:pPr>
            <a:r>
              <a:rPr kumimoji="0" lang="en-US" sz="1400" b="1" i="0" u="none" strike="noStrike" kern="1200" cap="none" spc="0" normalizeH="0" baseline="0" noProof="0" dirty="0">
                <a:ln>
                  <a:noFill/>
                </a:ln>
                <a:solidFill>
                  <a:srgbClr val="000000"/>
                </a:solidFill>
                <a:effectLst/>
                <a:uLnTx/>
                <a:uFillTx/>
                <a:ea typeface="+mn-ea"/>
                <a:cs typeface="Arial" panose="020B0604020202020204" pitchFamily="34" charset="0"/>
              </a:rPr>
              <a:t>Resource 4</a:t>
            </a:r>
            <a:r>
              <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rPr>
              <a:t>: My Military OneSource, https://</a:t>
            </a:r>
            <a:r>
              <a:rPr kumimoji="0" lang="en-US" sz="1400" b="0" i="0" u="none" strike="noStrike" kern="1200" cap="none" spc="0" normalizeH="0" baseline="0" noProof="0" dirty="0" err="1">
                <a:ln>
                  <a:noFill/>
                </a:ln>
                <a:solidFill>
                  <a:srgbClr val="000000"/>
                </a:solidFill>
                <a:effectLst/>
                <a:uLnTx/>
                <a:uFillTx/>
                <a:ea typeface="+mn-ea"/>
                <a:cs typeface="Arial" panose="020B0604020202020204" pitchFamily="34" charset="0"/>
              </a:rPr>
              <a:t>www.militaryonesource.mil</a:t>
            </a:r>
            <a:r>
              <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rPr>
              <a:t>/health-wellness/recommended-wellness-apps/ </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an easy way to get the personalized information and support you need to live your best </a:t>
            </a:r>
            <a:r>
              <a:rPr kumimoji="0" lang="en-US" sz="1400" b="0" i="0" u="none" strike="noStrike" kern="1200" cap="none" spc="0" normalizeH="0" baseline="0" noProof="0" dirty="0" err="1">
                <a:ln>
                  <a:noFill/>
                </a:ln>
                <a:solidFill>
                  <a:srgbClr val="4A4A4A"/>
                </a:solidFill>
                <a:effectLst/>
                <a:uLnTx/>
                <a:uFillTx/>
                <a:ea typeface="+mn-ea"/>
                <a:cs typeface="Arial" panose="020B0604020202020204" pitchFamily="34" charset="0"/>
              </a:rPr>
              <a:t>MilLife</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Service members, military family members and survivors can download the app to receive personalized support, advanced search capabilities and access to “must know” information on military life and benefits.</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Soldiers, Family Members, Expeditionary DoD Civilians, and Survivors </a:t>
            </a:r>
            <a:endPar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A4A4A"/>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A4A4A"/>
                </a:solidFill>
                <a:effectLst/>
                <a:uLnTx/>
                <a:uFillTx/>
                <a:ea typeface="+mn-ea"/>
                <a:cs typeface="Arial" panose="020B0604020202020204" pitchFamily="34" charset="0"/>
              </a:rPr>
              <a:t>Resource 5</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Virtual Hope Box, https://</a:t>
            </a:r>
            <a:r>
              <a:rPr kumimoji="0" lang="en-US" sz="1400" b="0" i="0" u="none" strike="noStrike" kern="1200" cap="none" spc="0" normalizeH="0" baseline="0" noProof="0" dirty="0" err="1">
                <a:ln>
                  <a:noFill/>
                </a:ln>
                <a:solidFill>
                  <a:srgbClr val="4A4A4A"/>
                </a:solidFill>
                <a:effectLst/>
                <a:uLnTx/>
                <a:uFillTx/>
                <a:ea typeface="+mn-ea"/>
                <a:cs typeface="Arial" panose="020B0604020202020204" pitchFamily="34" charset="0"/>
              </a:rPr>
              <a:t>www.militaryonesource.mil</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/health-wellness/recommended-wellness-apps/ contains simple tools to help users with coping, relaxation, distraction and positive thinking using personalized audio, video, pictures, games, mindfulness exercises, activity planning, inspirational quotes and coping statements.</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Everyone</a:t>
            </a:r>
            <a:endParaRPr kumimoji="0" lang="en-US" sz="1200" b="0" i="0" u="none" strike="noStrike" kern="1200" cap="none" spc="0" normalizeH="0" baseline="0" noProof="0" dirty="0">
              <a:ln>
                <a:noFill/>
              </a:ln>
              <a:solidFill>
                <a:srgbClr val="4A4A4A"/>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31377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C1323B-7897-7E55-3B33-2484F3F964D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C781CBE-48A7-2FF7-F0E4-EC0FDF282274}"/>
              </a:ext>
            </a:extLst>
          </p:cNvPr>
          <p:cNvSpPr>
            <a:spLocks noGrp="1"/>
          </p:cNvSpPr>
          <p:nvPr>
            <p:ph type="title"/>
          </p:nvPr>
        </p:nvSpPr>
        <p:spPr/>
        <p:txBody>
          <a:bodyPr/>
          <a:lstStyle/>
          <a:p>
            <a:r>
              <a:rPr lang="en-US" dirty="0">
                <a:solidFill>
                  <a:schemeClr val="accent1"/>
                </a:solidFill>
              </a:rPr>
              <a:t>Well-being Resources</a:t>
            </a:r>
          </a:p>
        </p:txBody>
      </p:sp>
      <p:sp>
        <p:nvSpPr>
          <p:cNvPr id="2" name="object 14">
            <a:extLst>
              <a:ext uri="{FF2B5EF4-FFF2-40B4-BE49-F238E27FC236}">
                <a16:creationId xmlns:a16="http://schemas.microsoft.com/office/drawing/2014/main" id="{BF2B893D-E409-59B7-82E8-3860D554EF6D}"/>
              </a:ext>
            </a:extLst>
          </p:cNvPr>
          <p:cNvSpPr txBox="1"/>
          <p:nvPr/>
        </p:nvSpPr>
        <p:spPr>
          <a:xfrm>
            <a:off x="141792" y="1174011"/>
            <a:ext cx="8823533" cy="4906471"/>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4A4A4A"/>
              </a:solidFill>
              <a:effectLst/>
              <a:uLnTx/>
              <a:uFillTx/>
              <a:ea typeface="+mn-ea"/>
              <a:cs typeface="Arial" panose="020B0604020202020204" pitchFamily="34" charset="0"/>
            </a:endParaRPr>
          </a:p>
          <a:p>
            <a:pPr eaLnBrk="1" fontAlgn="auto" hangingPunct="1">
              <a:spcBef>
                <a:spcPts val="0"/>
              </a:spcBef>
              <a:spcAft>
                <a:spcPts val="0"/>
              </a:spcAft>
              <a:defRPr/>
            </a:pPr>
            <a:r>
              <a:rPr kumimoji="0" lang="en-US" sz="1400" b="1" i="0" u="none" strike="noStrike" kern="1200" cap="none" spc="0" normalizeH="0" baseline="0" noProof="0" dirty="0">
                <a:ln>
                  <a:noFill/>
                </a:ln>
                <a:solidFill>
                  <a:srgbClr val="4A4A4A"/>
                </a:solidFill>
                <a:effectLst/>
                <a:uLnTx/>
                <a:uFillTx/>
                <a:ea typeface="+mn-ea"/>
                <a:cs typeface="Arial" panose="020B0604020202020204" pitchFamily="34" charset="0"/>
              </a:rPr>
              <a:t>Resource 6: </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Suicide Safe Mobile App is a free mobile app that helps providers integrate suicide prevention strategies into their practice and address suicide risk among their patients. The Suicide Safe app is based on SAMHSA's Suicide Assessment Five-Step Evaluation and Triage (SAFE-T) card: https://</a:t>
            </a:r>
            <a:r>
              <a:rPr kumimoji="0" lang="en-US" sz="1400" b="0" i="0" u="none" strike="noStrike" kern="1200" cap="none" spc="0" normalizeH="0" baseline="0" noProof="0" dirty="0" err="1">
                <a:ln>
                  <a:noFill/>
                </a:ln>
                <a:solidFill>
                  <a:srgbClr val="4A4A4A"/>
                </a:solidFill>
                <a:effectLst/>
                <a:uLnTx/>
                <a:uFillTx/>
                <a:ea typeface="+mn-ea"/>
                <a:cs typeface="Arial" panose="020B0604020202020204" pitchFamily="34" charset="0"/>
              </a:rPr>
              <a:t>store.samhsa.gov</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/product/suicide-safe.</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Behavior Health Providers</a:t>
            </a:r>
            <a:endParaRPr kumimoji="0" lang="en-US" sz="1200" b="0" i="0" u="none" strike="noStrike" kern="1200" cap="none" spc="0" normalizeH="0" baseline="0" noProof="0" dirty="0">
              <a:ln>
                <a:noFill/>
              </a:ln>
              <a:solidFill>
                <a:srgbClr val="4A4A4A"/>
              </a:solidFill>
              <a:effectLst/>
              <a:uLnTx/>
              <a:uFillTx/>
              <a:ea typeface="+mn-ea"/>
              <a:cs typeface="Arial" panose="020B0604020202020204" pitchFamily="34" charset="0"/>
            </a:endParaRPr>
          </a:p>
          <a:p>
            <a:pPr eaLnBrk="1" fontAlgn="auto" hangingPunct="1">
              <a:spcBef>
                <a:spcPts val="0"/>
              </a:spcBef>
              <a:spcAft>
                <a:spcPts val="0"/>
              </a:spcAft>
              <a:defRPr/>
            </a:pPr>
            <a:endParaRPr kumimoji="0" lang="en-US" sz="800" b="1" i="0" u="none" strike="noStrike" kern="1200" cap="none" spc="0" normalizeH="0" baseline="0" noProof="0" dirty="0">
              <a:ln>
                <a:noFill/>
              </a:ln>
              <a:solidFill>
                <a:srgbClr val="4A4A4A"/>
              </a:solidFill>
              <a:effectLst/>
              <a:uLnTx/>
              <a:uFillTx/>
              <a:ea typeface="+mn-ea"/>
              <a:cs typeface="Arial" panose="020B0604020202020204" pitchFamily="34" charset="0"/>
            </a:endParaRPr>
          </a:p>
          <a:p>
            <a:pPr eaLnBrk="1" fontAlgn="auto" hangingPunct="1">
              <a:spcBef>
                <a:spcPts val="0"/>
              </a:spcBef>
              <a:spcAft>
                <a:spcPts val="0"/>
              </a:spcAft>
              <a:defRPr/>
            </a:pPr>
            <a:r>
              <a:rPr kumimoji="0" lang="en-US" sz="1400" b="1" i="0" u="none" strike="noStrike" kern="1200" cap="none" spc="0" normalizeH="0" baseline="0" noProof="0" dirty="0">
                <a:ln>
                  <a:noFill/>
                </a:ln>
                <a:solidFill>
                  <a:srgbClr val="4A4A4A"/>
                </a:solidFill>
                <a:effectLst/>
                <a:uLnTx/>
                <a:uFillTx/>
                <a:ea typeface="+mn-ea"/>
                <a:cs typeface="Arial" panose="020B0604020202020204" pitchFamily="34" charset="0"/>
              </a:rPr>
              <a:t>Resource 7</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MHS Video Connect, </a:t>
            </a:r>
            <a:r>
              <a:rPr kumimoji="0" lang="en-US" sz="1400" b="0" i="0" u="none" strike="noStrike" kern="1200" cap="none" spc="0" normalizeH="0" baseline="0" noProof="0" dirty="0">
                <a:ln>
                  <a:noFill/>
                </a:ln>
                <a:solidFill>
                  <a:srgbClr val="383838"/>
                </a:solidFill>
                <a:effectLst/>
                <a:uLnTx/>
                <a:uFillTx/>
                <a:ea typeface="+mn-ea"/>
                <a:cs typeface="Arial" panose="020B0604020202020204" pitchFamily="34" charset="0"/>
              </a:rPr>
              <a:t>MHS Video Connect is the Military Health System's new, valuable web-based solution for accessible care. It empowers beneficiaries to conveniently meet with their military health provider virtually through live video on any internet-connected computer, tablet, or mobile device.</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Soldiers, Family Members </a:t>
            </a:r>
            <a:endParaRPr kumimoji="0" lang="en-US" sz="12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4A4A4A"/>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A4A4A"/>
                </a:solidFill>
                <a:effectLst/>
                <a:uLnTx/>
                <a:uFillTx/>
                <a:ea typeface="+mn-ea"/>
                <a:cs typeface="Arial" panose="020B0604020202020204" pitchFamily="34" charset="0"/>
              </a:rPr>
              <a:t>Resource 8</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TELEMYND, https://</a:t>
            </a:r>
            <a:r>
              <a:rPr kumimoji="0" lang="en-US" sz="1400" b="0" i="0" u="none" strike="noStrike" kern="1200" cap="none" spc="0" normalizeH="0" baseline="0" noProof="0" dirty="0" err="1">
                <a:ln>
                  <a:noFill/>
                </a:ln>
                <a:solidFill>
                  <a:srgbClr val="4A4A4A"/>
                </a:solidFill>
                <a:effectLst/>
                <a:uLnTx/>
                <a:uFillTx/>
                <a:ea typeface="+mn-ea"/>
                <a:cs typeface="Arial" panose="020B0604020202020204" pitchFamily="34" charset="0"/>
              </a:rPr>
              <a:t>www.telemynd.com</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/military offers </a:t>
            </a:r>
            <a:r>
              <a:rPr kumimoji="0" lang="en-US" sz="1400" b="0" i="0" u="none" strike="noStrike" kern="1200" cap="none" spc="0" normalizeH="0" baseline="0" noProof="0" dirty="0">
                <a:ln>
                  <a:noFill/>
                </a:ln>
                <a:solidFill>
                  <a:srgbClr val="262626"/>
                </a:solidFill>
                <a:effectLst/>
                <a:uLnTx/>
                <a:uFillTx/>
                <a:ea typeface="+mn-ea"/>
                <a:cs typeface="Arial" panose="020B0604020202020204" pitchFamily="34" charset="0"/>
              </a:rPr>
              <a:t>high quality mental health care that is accessible from anywhere. It’s comprised of a national network of therapists and prescribers who provide TRICARE-covered mental health services via secure video chat so that you and your family can get the care you need from wherever you are</a:t>
            </a:r>
            <a:r>
              <a:rPr lang="en-US" sz="1400" dirty="0">
                <a:solidFill>
                  <a:srgbClr val="4A4A4A"/>
                </a:solidFill>
                <a:ea typeface="+mn-ea"/>
                <a:cs typeface="Arial" panose="020B0604020202020204" pitchFamily="34" charset="0"/>
              </a:rPr>
              <a:t>.</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Soldiers, Family Members, eligible retirees </a:t>
            </a:r>
            <a:endParaRPr kumimoji="0" lang="en-US" sz="1200" b="0" i="0" u="none" strike="noStrike" kern="1200" cap="none" spc="0" normalizeH="0" baseline="0" noProof="0" dirty="0">
              <a:ln>
                <a:noFill/>
              </a:ln>
              <a:solidFill>
                <a:srgbClr val="4A4A4A"/>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4A4A4A"/>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A4A4A"/>
                </a:solidFill>
                <a:effectLst/>
                <a:uLnTx/>
                <a:uFillTx/>
                <a:ea typeface="+mn-ea"/>
                <a:cs typeface="Arial" panose="020B0604020202020204" pitchFamily="34" charset="0"/>
              </a:rPr>
              <a:t>Resource 9</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Dr. on Demand app, https://</a:t>
            </a:r>
            <a:r>
              <a:rPr kumimoji="0" lang="en-US" sz="1400" b="0" i="0" u="none" strike="noStrike" kern="1200" cap="none" spc="0" normalizeH="0" baseline="0" noProof="0" dirty="0" err="1">
                <a:ln>
                  <a:noFill/>
                </a:ln>
                <a:solidFill>
                  <a:srgbClr val="4A4A4A"/>
                </a:solidFill>
                <a:effectLst/>
                <a:uLnTx/>
                <a:uFillTx/>
                <a:ea typeface="+mn-ea"/>
                <a:cs typeface="Arial" panose="020B0604020202020204" pitchFamily="34" charset="0"/>
              </a:rPr>
              <a:t>doctorondemand.com</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/microsite/</a:t>
            </a:r>
            <a:r>
              <a:rPr kumimoji="0" lang="en-US" sz="1400" b="0" i="0" u="none" strike="noStrike" kern="1200" cap="none" spc="0" normalizeH="0" baseline="0" noProof="0" dirty="0" err="1">
                <a:ln>
                  <a:noFill/>
                </a:ln>
                <a:solidFill>
                  <a:srgbClr val="4A4A4A"/>
                </a:solidFill>
                <a:effectLst/>
                <a:uLnTx/>
                <a:uFillTx/>
                <a:ea typeface="+mn-ea"/>
                <a:cs typeface="Arial" panose="020B0604020202020204" pitchFamily="34" charset="0"/>
              </a:rPr>
              <a:t>humanamilitary</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offers 2</a:t>
            </a:r>
            <a:r>
              <a:rPr kumimoji="0" lang="en-US" sz="1400" b="0" i="0" u="none" strike="noStrike" kern="1200" cap="none" spc="0" normalizeH="0" baseline="0" noProof="0" dirty="0">
                <a:ln>
                  <a:noFill/>
                </a:ln>
                <a:solidFill>
                  <a:srgbClr val="333333"/>
                </a:solidFill>
                <a:effectLst/>
                <a:uLnTx/>
                <a:uFillTx/>
                <a:ea typeface="+mn-ea"/>
                <a:cs typeface="Arial" panose="020B0604020202020204" pitchFamily="34" charset="0"/>
              </a:rPr>
              <a:t>4/7 access to doctors, psychiatrists, psychologists, therapists and other medical experts, care is always available, anytime and anywhere. Select and see your favorite providers again and again, right from your smartphone, tablet or computer.</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Everyone, cost depends upon insurance / employer benefit package</a:t>
            </a:r>
            <a:endParaRPr kumimoji="0" lang="en-US" sz="1200" b="0" i="0" u="none" strike="noStrike" kern="1200" cap="none" spc="0" normalizeH="0" baseline="0" noProof="0" dirty="0">
              <a:ln>
                <a:noFill/>
              </a:ln>
              <a:solidFill>
                <a:srgbClr val="333333"/>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333333"/>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333333"/>
                </a:solidFill>
                <a:effectLst/>
                <a:uLnTx/>
                <a:uFillTx/>
                <a:ea typeface="+mn-ea"/>
                <a:cs typeface="Arial" panose="020B0604020202020204" pitchFamily="34" charset="0"/>
              </a:rPr>
              <a:t>Resource 10</a:t>
            </a:r>
            <a:r>
              <a:rPr kumimoji="0" lang="en-US" sz="1400" b="0" i="0" u="none" strike="noStrike" kern="1200" cap="none" spc="0" normalizeH="0" baseline="0" noProof="0" dirty="0">
                <a:ln>
                  <a:noFill/>
                </a:ln>
                <a:solidFill>
                  <a:srgbClr val="333333"/>
                </a:solidFill>
                <a:effectLst/>
                <a:uLnTx/>
                <a:uFillTx/>
                <a:ea typeface="+mn-ea"/>
                <a:cs typeface="Arial" panose="020B0604020202020204" pitchFamily="34" charset="0"/>
              </a:rPr>
              <a:t>: DHA Connected Health, https://</a:t>
            </a:r>
            <a:r>
              <a:rPr kumimoji="0" lang="en-US" sz="1400" b="0" i="0" u="none" strike="noStrike" kern="1200" cap="none" spc="0" normalizeH="0" baseline="0" noProof="0" dirty="0" err="1">
                <a:ln>
                  <a:noFill/>
                </a:ln>
                <a:solidFill>
                  <a:srgbClr val="333333"/>
                </a:solidFill>
                <a:effectLst/>
                <a:uLnTx/>
                <a:uFillTx/>
                <a:ea typeface="+mn-ea"/>
                <a:cs typeface="Arial" panose="020B0604020202020204" pitchFamily="34" charset="0"/>
              </a:rPr>
              <a:t>health.mil</a:t>
            </a:r>
            <a:r>
              <a:rPr kumimoji="0" lang="en-US" sz="1400" b="0" i="0" u="none" strike="noStrike" kern="1200" cap="none" spc="0" normalizeH="0" baseline="0" noProof="0" dirty="0">
                <a:ln>
                  <a:noFill/>
                </a:ln>
                <a:solidFill>
                  <a:srgbClr val="333333"/>
                </a:solidFill>
                <a:effectLst/>
                <a:uLnTx/>
                <a:uFillTx/>
                <a:ea typeface="+mn-ea"/>
                <a:cs typeface="Arial" panose="020B0604020202020204" pitchFamily="34" charset="0"/>
              </a:rPr>
              <a:t>/Military-Health-Topics/Technology/Connected-Health   </a:t>
            </a:r>
            <a:r>
              <a:rPr kumimoji="0" lang="en-US" sz="1400" b="0" i="0" u="none" strike="noStrike" kern="1200" cap="none" spc="0" normalizeH="0" baseline="0" noProof="0" dirty="0">
                <a:ln>
                  <a:noFill/>
                </a:ln>
                <a:solidFill>
                  <a:srgbClr val="383838"/>
                </a:solidFill>
                <a:effectLst/>
                <a:uLnTx/>
                <a:uFillTx/>
                <a:ea typeface="+mn-ea"/>
                <a:cs typeface="Arial" panose="020B0604020202020204" pitchFamily="34" charset="0"/>
              </a:rPr>
              <a:t>the branch of the Defense Health Agency responsible for evaluating and integrating the use and development of health technology supporting Military Health System (MHS) beneficiaries. These technologies include telehealth, mobile apps, web, virtual reality, augmented reality, and wearable devices.</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Service Members </a:t>
            </a:r>
            <a:endParaRPr kumimoji="0" lang="en-US" sz="1200" b="0" i="0" u="none" strike="noStrike" kern="1200" cap="none" spc="0" normalizeH="0" baseline="0" noProof="0" dirty="0">
              <a:ln>
                <a:noFill/>
              </a:ln>
              <a:solidFill>
                <a:srgbClr val="000000"/>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1902085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33395C-A84E-8C96-DF05-01AFCD1EDC2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16EE4AC-5961-5023-1253-91C585333616}"/>
              </a:ext>
            </a:extLst>
          </p:cNvPr>
          <p:cNvSpPr>
            <a:spLocks noGrp="1"/>
          </p:cNvSpPr>
          <p:nvPr>
            <p:ph type="title"/>
          </p:nvPr>
        </p:nvSpPr>
        <p:spPr/>
        <p:txBody>
          <a:bodyPr/>
          <a:lstStyle/>
          <a:p>
            <a:r>
              <a:rPr lang="en-US" dirty="0">
                <a:solidFill>
                  <a:schemeClr val="accent1"/>
                </a:solidFill>
              </a:rPr>
              <a:t>Well-being Resources</a:t>
            </a:r>
          </a:p>
        </p:txBody>
      </p:sp>
      <p:sp>
        <p:nvSpPr>
          <p:cNvPr id="2" name="object 14">
            <a:extLst>
              <a:ext uri="{FF2B5EF4-FFF2-40B4-BE49-F238E27FC236}">
                <a16:creationId xmlns:a16="http://schemas.microsoft.com/office/drawing/2014/main" id="{455BA992-19FD-174C-344B-8BCC642E9ECD}"/>
              </a:ext>
            </a:extLst>
          </p:cNvPr>
          <p:cNvSpPr txBox="1"/>
          <p:nvPr/>
        </p:nvSpPr>
        <p:spPr>
          <a:xfrm>
            <a:off x="141792" y="1205910"/>
            <a:ext cx="8823533" cy="5281959"/>
          </a:xfrm>
          <a:prstGeom prst="rect">
            <a:avLst/>
          </a:prstGeom>
        </p:spPr>
        <p:txBody>
          <a:bodyPr vert="horz" wrap="square" lIns="0" tIns="12700" rIns="0" bIns="0" rtlCol="0">
            <a:spAutoFit/>
          </a:bodyPr>
          <a:lstStyle/>
          <a:p>
            <a:pPr marL="0" lvl="1">
              <a:spcBef>
                <a:spcPct val="20000"/>
              </a:spcBef>
              <a:defRPr/>
            </a:pPr>
            <a:endParaRPr lang="en-US" sz="800" kern="0" dirty="0">
              <a:solidFill>
                <a:srgbClr val="000000"/>
              </a:solidFill>
              <a:ea typeface="+mn-ea"/>
              <a:cs typeface="Arial" pitchFamily="34" charset="0"/>
            </a:endParaRPr>
          </a:p>
          <a:p>
            <a:pPr>
              <a:spcBef>
                <a:spcPct val="20000"/>
              </a:spcBef>
              <a:defRPr/>
            </a:pPr>
            <a:r>
              <a:rPr lang="en-US" sz="1400" b="1" kern="0" dirty="0">
                <a:solidFill>
                  <a:srgbClr val="000000"/>
                </a:solidFill>
                <a:ea typeface="+mn-ea"/>
                <a:cs typeface="Arial" pitchFamily="34" charset="0"/>
              </a:rPr>
              <a:t>Resource 11</a:t>
            </a:r>
            <a:r>
              <a:rPr lang="en-US" sz="1400" kern="0" dirty="0">
                <a:solidFill>
                  <a:srgbClr val="000000"/>
                </a:solidFill>
                <a:ea typeface="+mn-ea"/>
                <a:cs typeface="Arial" pitchFamily="34" charset="0"/>
              </a:rPr>
              <a:t>:  Active-duty component (Compo 1) Virtually Integrated Patient Readiness and Remote Care (VIPRR). https://</a:t>
            </a:r>
            <a:r>
              <a:rPr lang="en-US" sz="1400" kern="0" dirty="0" err="1">
                <a:solidFill>
                  <a:srgbClr val="000000"/>
                </a:solidFill>
                <a:ea typeface="+mn-ea"/>
                <a:cs typeface="Arial" pitchFamily="34" charset="0"/>
              </a:rPr>
              <a:t>www.dvidshub.net</a:t>
            </a:r>
            <a:r>
              <a:rPr lang="en-US" sz="1400" kern="0" dirty="0">
                <a:solidFill>
                  <a:srgbClr val="000000"/>
                </a:solidFill>
                <a:ea typeface="+mn-ea"/>
                <a:cs typeface="Arial" pitchFamily="34" charset="0"/>
              </a:rPr>
              <a:t>/video/466976/virtual-health Any Soldier at any location may call: Virtually Integrated Patient Readiness &amp; Remote Care (VIPRR) Clinic. Call 1-844-VMEDCEN. (1-844-863-3236) or DSN 312-429-1125.</a:t>
            </a:r>
            <a:r>
              <a:rPr lang="en-US" sz="1400" i="1" kern="0" dirty="0">
                <a:solidFill>
                  <a:srgbClr val="0000FF"/>
                </a:solidFill>
                <a:ea typeface="+mn-ea"/>
                <a:cs typeface="Arial" pitchFamily="34" charset="0"/>
              </a:rPr>
              <a:t> Available to: Soldiers</a:t>
            </a:r>
            <a:endParaRPr lang="en-US" sz="1400" kern="0" dirty="0">
              <a:solidFill>
                <a:srgbClr val="000000"/>
              </a:solidFill>
              <a:ea typeface="+mn-ea"/>
              <a:cs typeface="Arial" pitchFamily="34" charset="0"/>
            </a:endParaRPr>
          </a:p>
          <a:p>
            <a:pPr marL="0" lvl="1">
              <a:spcBef>
                <a:spcPct val="20000"/>
              </a:spcBef>
              <a:defRPr/>
            </a:pPr>
            <a:endParaRPr lang="en-US" sz="800" kern="0" dirty="0">
              <a:solidFill>
                <a:srgbClr val="000000"/>
              </a:solidFill>
              <a:ea typeface="+mn-ea"/>
              <a:cs typeface="Arial" pitchFamily="34" charset="0"/>
            </a:endParaRPr>
          </a:p>
          <a:p>
            <a:pPr marL="0" lvl="1">
              <a:spcBef>
                <a:spcPct val="20000"/>
              </a:spcBef>
              <a:defRPr/>
            </a:pPr>
            <a:r>
              <a:rPr lang="en-US" sz="1400" b="1" kern="0" dirty="0">
                <a:solidFill>
                  <a:srgbClr val="000000"/>
                </a:solidFill>
                <a:ea typeface="+mn-ea"/>
                <a:cs typeface="Arial" pitchFamily="34" charset="0"/>
              </a:rPr>
              <a:t>Resource 12</a:t>
            </a:r>
            <a:r>
              <a:rPr lang="en-US" sz="1400" kern="0" dirty="0">
                <a:solidFill>
                  <a:srgbClr val="000000"/>
                </a:solidFill>
                <a:ea typeface="+mn-ea"/>
                <a:cs typeface="Arial" pitchFamily="34" charset="0"/>
              </a:rPr>
              <a:t>:  Tricare </a:t>
            </a:r>
            <a:r>
              <a:rPr lang="en-US" sz="1400" dirty="0">
                <a:solidFill>
                  <a:srgbClr val="000000"/>
                </a:solidFill>
                <a:ea typeface="+mn-ea"/>
                <a:cs typeface="Arial" pitchFamily="34" charset="0"/>
              </a:rPr>
              <a:t>Getting Mental Health Care | TRICARE  </a:t>
            </a:r>
            <a:r>
              <a:rPr lang="en-US" sz="1400" dirty="0">
                <a:solidFill>
                  <a:srgbClr val="000000"/>
                </a:solidFill>
                <a:ea typeface="+mn-ea"/>
                <a:cs typeface="Arial" pitchFamily="34" charset="0"/>
                <a:hlinkClick r:id="rId2"/>
              </a:rPr>
              <a:t>https://www.tricare.mil/CoveredServices/Mental/GettingMHCare</a:t>
            </a:r>
            <a:r>
              <a:rPr lang="en-US" sz="1400" dirty="0">
                <a:solidFill>
                  <a:srgbClr val="000000"/>
                </a:solidFill>
                <a:ea typeface="+mn-ea"/>
                <a:cs typeface="Arial" pitchFamily="34" charset="0"/>
              </a:rPr>
              <a:t>. </a:t>
            </a:r>
            <a:r>
              <a:rPr lang="en-US" sz="1400" i="1" kern="0" dirty="0">
                <a:solidFill>
                  <a:srgbClr val="0000FF"/>
                </a:solidFill>
                <a:ea typeface="+mn-ea"/>
                <a:cs typeface="Arial" pitchFamily="34" charset="0"/>
              </a:rPr>
              <a:t>Available to: Soldiers and Family members</a:t>
            </a:r>
          </a:p>
          <a:p>
            <a:pPr marL="0" lvl="1">
              <a:spcBef>
                <a:spcPct val="20000"/>
              </a:spcBef>
              <a:defRPr/>
            </a:pPr>
            <a:endParaRPr lang="en-US" sz="1400" i="1" kern="0" dirty="0">
              <a:solidFill>
                <a:srgbClr val="0000FF"/>
              </a:solidFill>
              <a:ea typeface="+mn-ea"/>
              <a:cs typeface="Arial" pitchFamily="34" charset="0"/>
            </a:endParaRPr>
          </a:p>
          <a:p>
            <a:pPr marL="0" lvl="1">
              <a:spcBef>
                <a:spcPct val="20000"/>
              </a:spcBef>
              <a:defRPr/>
            </a:pPr>
            <a:endParaRPr lang="en-US" sz="1400" i="1" kern="0" dirty="0">
              <a:solidFill>
                <a:srgbClr val="0000FF"/>
              </a:solidFill>
              <a:ea typeface="+mn-ea"/>
              <a:cs typeface="Arial" pitchFamily="34" charset="0"/>
            </a:endParaRPr>
          </a:p>
          <a:p>
            <a:pPr marL="0" lvl="1">
              <a:spcBef>
                <a:spcPct val="20000"/>
              </a:spcBef>
              <a:defRPr/>
            </a:pPr>
            <a:r>
              <a:rPr lang="en-US" sz="1400" dirty="0">
                <a:solidFill>
                  <a:srgbClr val="000000">
                    <a:tint val="75000"/>
                  </a:srgbClr>
                </a:solidFill>
                <a:ea typeface="+mn-ea"/>
                <a:cs typeface="Arial" pitchFamily="34" charset="0"/>
              </a:rPr>
              <a:t> </a:t>
            </a:r>
            <a:endParaRPr lang="en-US" sz="1400" kern="0" dirty="0">
              <a:solidFill>
                <a:srgbClr val="000000"/>
              </a:solidFill>
              <a:ea typeface="+mn-ea"/>
              <a:cs typeface="Arial" pitchFamily="34" charset="0"/>
            </a:endParaRPr>
          </a:p>
          <a:p>
            <a:pPr marL="0" lvl="1">
              <a:spcBef>
                <a:spcPct val="20000"/>
              </a:spcBef>
              <a:defRPr/>
            </a:pPr>
            <a:endParaRPr lang="en-US" sz="1400" kern="0" dirty="0">
              <a:solidFill>
                <a:srgbClr val="000000"/>
              </a:solidFill>
              <a:ea typeface="+mn-ea"/>
              <a:cs typeface="Arial" pitchFamily="34" charset="0"/>
            </a:endParaRPr>
          </a:p>
          <a:p>
            <a:pPr marL="0" lvl="1">
              <a:spcBef>
                <a:spcPct val="20000"/>
              </a:spcBef>
              <a:defRPr/>
            </a:pPr>
            <a:endParaRPr lang="en-US" sz="1400" kern="0" dirty="0">
              <a:solidFill>
                <a:srgbClr val="000000"/>
              </a:solidFill>
              <a:ea typeface="+mn-ea"/>
              <a:cs typeface="Arial" pitchFamily="34" charset="0"/>
            </a:endParaRPr>
          </a:p>
          <a:p>
            <a:pPr marL="0" lvl="1">
              <a:spcBef>
                <a:spcPct val="20000"/>
              </a:spcBef>
              <a:defRPr/>
            </a:pPr>
            <a:endParaRPr lang="en-US" sz="1400" kern="0" dirty="0">
              <a:solidFill>
                <a:srgbClr val="000000"/>
              </a:solidFill>
              <a:ea typeface="+mn-ea"/>
              <a:cs typeface="Arial" pitchFamily="34" charset="0"/>
            </a:endParaRPr>
          </a:p>
          <a:p>
            <a:pPr marL="0" lvl="1">
              <a:spcBef>
                <a:spcPct val="20000"/>
              </a:spcBef>
              <a:defRPr/>
            </a:pPr>
            <a:endParaRPr lang="en-US" sz="1400" b="1" kern="0" dirty="0">
              <a:solidFill>
                <a:srgbClr val="000000"/>
              </a:solidFill>
              <a:ea typeface="+mn-ea"/>
              <a:cs typeface="Arial" pitchFamily="34" charset="0"/>
            </a:endParaRPr>
          </a:p>
          <a:p>
            <a:pPr marL="0" lvl="1">
              <a:spcBef>
                <a:spcPct val="20000"/>
              </a:spcBef>
              <a:defRPr/>
            </a:pPr>
            <a:endParaRPr lang="en-US" sz="1400" b="1" kern="0" dirty="0">
              <a:solidFill>
                <a:srgbClr val="000000"/>
              </a:solidFill>
              <a:ea typeface="+mn-ea"/>
              <a:cs typeface="Arial" pitchFamily="34" charset="0"/>
            </a:endParaRPr>
          </a:p>
          <a:p>
            <a:pPr marL="0" lvl="1">
              <a:spcBef>
                <a:spcPct val="20000"/>
              </a:spcBef>
              <a:defRPr/>
            </a:pPr>
            <a:endParaRPr lang="en-US" sz="1400" b="1" kern="0" dirty="0">
              <a:solidFill>
                <a:srgbClr val="000000"/>
              </a:solidFill>
              <a:ea typeface="+mn-ea"/>
              <a:cs typeface="Arial" pitchFamily="34" charset="0"/>
            </a:endParaRPr>
          </a:p>
          <a:p>
            <a:pPr marL="0" lvl="1">
              <a:spcBef>
                <a:spcPts val="0"/>
              </a:spcBef>
              <a:defRPr/>
            </a:pPr>
            <a:r>
              <a:rPr lang="en-US" sz="1400" b="1" kern="0" dirty="0">
                <a:solidFill>
                  <a:srgbClr val="000000"/>
                </a:solidFill>
                <a:ea typeface="+mn-ea"/>
                <a:cs typeface="Arial" pitchFamily="34" charset="0"/>
              </a:rPr>
              <a:t>Resource 13</a:t>
            </a:r>
            <a:r>
              <a:rPr lang="en-US" sz="1400" kern="0" dirty="0">
                <a:solidFill>
                  <a:srgbClr val="000000"/>
                </a:solidFill>
                <a:ea typeface="+mn-ea"/>
                <a:cs typeface="Arial" pitchFamily="34" charset="0"/>
              </a:rPr>
              <a:t>:  VA Whole Health </a:t>
            </a:r>
            <a:r>
              <a:rPr lang="en-US" sz="1400" dirty="0">
                <a:solidFill>
                  <a:srgbClr val="000000"/>
                </a:solidFill>
                <a:ea typeface="+mn-ea"/>
                <a:cs typeface="Arial" pitchFamily="34" charset="0"/>
              </a:rPr>
              <a:t>Whole Health Home (</a:t>
            </a:r>
            <a:r>
              <a:rPr lang="en-US" sz="1400" dirty="0" err="1">
                <a:solidFill>
                  <a:srgbClr val="000000"/>
                </a:solidFill>
                <a:ea typeface="+mn-ea"/>
                <a:cs typeface="Arial" pitchFamily="34" charset="0"/>
              </a:rPr>
              <a:t>va.gov</a:t>
            </a:r>
            <a:r>
              <a:rPr lang="en-US" sz="1400" dirty="0">
                <a:solidFill>
                  <a:srgbClr val="000000"/>
                </a:solidFill>
                <a:ea typeface="+mn-ea"/>
                <a:cs typeface="Arial" pitchFamily="34" charset="0"/>
              </a:rPr>
              <a:t>) https://</a:t>
            </a:r>
            <a:r>
              <a:rPr lang="en-US" sz="1400" dirty="0" err="1">
                <a:solidFill>
                  <a:srgbClr val="000000"/>
                </a:solidFill>
                <a:ea typeface="+mn-ea"/>
                <a:cs typeface="Arial" pitchFamily="34" charset="0"/>
              </a:rPr>
              <a:t>www.va.gov</a:t>
            </a:r>
            <a:r>
              <a:rPr lang="en-US" sz="1400" dirty="0">
                <a:solidFill>
                  <a:srgbClr val="000000"/>
                </a:solidFill>
                <a:ea typeface="+mn-ea"/>
                <a:cs typeface="Arial" pitchFamily="34" charset="0"/>
              </a:rPr>
              <a:t>/</a:t>
            </a:r>
            <a:r>
              <a:rPr lang="en-US" sz="1400" dirty="0" err="1">
                <a:solidFill>
                  <a:srgbClr val="000000"/>
                </a:solidFill>
                <a:ea typeface="+mn-ea"/>
                <a:cs typeface="Arial" pitchFamily="34" charset="0"/>
              </a:rPr>
              <a:t>wholehealth</a:t>
            </a:r>
            <a:r>
              <a:rPr lang="en-US" sz="1400" dirty="0">
                <a:solidFill>
                  <a:srgbClr val="000000"/>
                </a:solidFill>
                <a:ea typeface="+mn-ea"/>
                <a:cs typeface="Arial" pitchFamily="34" charset="0"/>
              </a:rPr>
              <a:t>/.</a:t>
            </a:r>
          </a:p>
          <a:p>
            <a:pPr marL="0" lvl="1">
              <a:spcBef>
                <a:spcPts val="0"/>
              </a:spcBef>
              <a:defRPr/>
            </a:pPr>
            <a:r>
              <a:rPr lang="en-US" sz="1400" kern="0" dirty="0">
                <a:solidFill>
                  <a:srgbClr val="000000"/>
                </a:solidFill>
                <a:ea typeface="+mn-ea"/>
                <a:cs typeface="Arial" pitchFamily="34" charset="0"/>
              </a:rPr>
              <a:t>Personal Health Inventory (PHI) / Personal Health Plan (PHP) / “Forever GI Bill” VHA Directive 1601.02, </a:t>
            </a:r>
          </a:p>
          <a:p>
            <a:pPr marL="0" lvl="1">
              <a:spcBef>
                <a:spcPts val="0"/>
              </a:spcBef>
              <a:defRPr/>
            </a:pPr>
            <a:r>
              <a:rPr lang="en-US" sz="1400" dirty="0">
                <a:solidFill>
                  <a:srgbClr val="000000"/>
                </a:solidFill>
                <a:ea typeface="+mn-ea"/>
                <a:cs typeface="Arial" pitchFamily="34" charset="0"/>
              </a:rPr>
              <a:t>https://</a:t>
            </a:r>
            <a:r>
              <a:rPr lang="en-US" sz="1400" dirty="0" err="1">
                <a:solidFill>
                  <a:srgbClr val="000000"/>
                </a:solidFill>
                <a:ea typeface="+mn-ea"/>
                <a:cs typeface="Arial" pitchFamily="34" charset="0"/>
              </a:rPr>
              <a:t>www.va.gov</a:t>
            </a:r>
            <a:r>
              <a:rPr lang="en-US" sz="1400" dirty="0">
                <a:solidFill>
                  <a:srgbClr val="000000"/>
                </a:solidFill>
                <a:ea typeface="+mn-ea"/>
                <a:cs typeface="Arial" pitchFamily="34" charset="0"/>
              </a:rPr>
              <a:t>/service-member-benefits/ get connected with mental health care no matter your discharge status, service history, or eligibility for VA health care. To access free VA mental health services, walk into any VA medical center (anytime day or night) or call 877-222-8387. </a:t>
            </a:r>
            <a:r>
              <a:rPr lang="en-US" sz="1400" i="1" kern="0" dirty="0">
                <a:solidFill>
                  <a:srgbClr val="0000FF"/>
                </a:solidFill>
                <a:ea typeface="+mn-ea"/>
                <a:cs typeface="Arial" pitchFamily="34" charset="0"/>
              </a:rPr>
              <a:t>Available to: Soldiers and Retirees (who may also be Civilians). </a:t>
            </a:r>
            <a:endParaRPr lang="en-US" sz="1400" kern="0" dirty="0">
              <a:solidFill>
                <a:srgbClr val="000000"/>
              </a:solidFill>
              <a:ea typeface="+mn-ea"/>
              <a:cs typeface="Arial" pitchFamily="34" charset="0"/>
            </a:endParaRPr>
          </a:p>
        </p:txBody>
      </p:sp>
      <p:graphicFrame>
        <p:nvGraphicFramePr>
          <p:cNvPr id="3" name="Table 2">
            <a:extLst>
              <a:ext uri="{FF2B5EF4-FFF2-40B4-BE49-F238E27FC236}">
                <a16:creationId xmlns:a16="http://schemas.microsoft.com/office/drawing/2014/main" id="{84FF26E8-9CE1-70DD-06E5-BDBCA52393A8}"/>
              </a:ext>
            </a:extLst>
          </p:cNvPr>
          <p:cNvGraphicFramePr>
            <a:graphicFrameLocks noGrp="1"/>
          </p:cNvGraphicFramePr>
          <p:nvPr>
            <p:extLst>
              <p:ext uri="{D42A27DB-BD31-4B8C-83A1-F6EECF244321}">
                <p14:modId xmlns:p14="http://schemas.microsoft.com/office/powerpoint/2010/main" val="2997413435"/>
              </p:ext>
            </p:extLst>
          </p:nvPr>
        </p:nvGraphicFramePr>
        <p:xfrm>
          <a:off x="141791" y="3004441"/>
          <a:ext cx="8823534" cy="1834286"/>
        </p:xfrm>
        <a:graphic>
          <a:graphicData uri="http://schemas.openxmlformats.org/drawingml/2006/table">
            <a:tbl>
              <a:tblPr firstRow="1" bandRow="1">
                <a:tableStyleId>{5C22544A-7EE6-4342-B048-85BDC9FD1C3A}</a:tableStyleId>
              </a:tblPr>
              <a:tblGrid>
                <a:gridCol w="4411767">
                  <a:extLst>
                    <a:ext uri="{9D8B030D-6E8A-4147-A177-3AD203B41FA5}">
                      <a16:colId xmlns:a16="http://schemas.microsoft.com/office/drawing/2014/main" val="1123967171"/>
                    </a:ext>
                  </a:extLst>
                </a:gridCol>
                <a:gridCol w="4411767">
                  <a:extLst>
                    <a:ext uri="{9D8B030D-6E8A-4147-A177-3AD203B41FA5}">
                      <a16:colId xmlns:a16="http://schemas.microsoft.com/office/drawing/2014/main" val="1433849790"/>
                    </a:ext>
                  </a:extLst>
                </a:gridCol>
              </a:tblGrid>
              <a:tr h="285518">
                <a:tc>
                  <a:txBody>
                    <a:bodyPr/>
                    <a:lstStyle/>
                    <a:p>
                      <a:r>
                        <a:rPr lang="en-US" sz="1100" b="1" dirty="0">
                          <a:solidFill>
                            <a:schemeClr val="tx1"/>
                          </a:solidFill>
                          <a:latin typeface=" Arial"/>
                        </a:rPr>
                        <a:t>If you</a:t>
                      </a:r>
                    </a:p>
                  </a:txBody>
                  <a:tcPr>
                    <a:solidFill>
                      <a:srgbClr val="FFD215"/>
                    </a:solidFill>
                  </a:tcPr>
                </a:tc>
                <a:tc>
                  <a:txBody>
                    <a:bodyPr/>
                    <a:lstStyle/>
                    <a:p>
                      <a:r>
                        <a:rPr lang="en-US" sz="1100" b="1" dirty="0">
                          <a:solidFill>
                            <a:schemeClr val="tx1"/>
                          </a:solidFill>
                          <a:latin typeface=" Arial"/>
                        </a:rPr>
                        <a:t>Then </a:t>
                      </a:r>
                    </a:p>
                  </a:txBody>
                  <a:tcPr>
                    <a:solidFill>
                      <a:srgbClr val="FFD215"/>
                    </a:solidFill>
                  </a:tcPr>
                </a:tc>
                <a:extLst>
                  <a:ext uri="{0D108BD9-81ED-4DB2-BD59-A6C34878D82A}">
                    <a16:rowId xmlns:a16="http://schemas.microsoft.com/office/drawing/2014/main" val="181158865"/>
                  </a:ext>
                </a:extLst>
              </a:tr>
              <a:tr h="774384">
                <a:tc>
                  <a:txBody>
                    <a:bodyPr/>
                    <a:lstStyle/>
                    <a:p>
                      <a:r>
                        <a:rPr lang="en-US" sz="1100" b="1" dirty="0">
                          <a:latin typeface=" Arial"/>
                        </a:rPr>
                        <a:t>Are an active-duty service member</a:t>
                      </a:r>
                    </a:p>
                  </a:txBody>
                  <a:tcPr>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tc>
                  <a:txBody>
                    <a:bodyPr/>
                    <a:lstStyle/>
                    <a:p>
                      <a:r>
                        <a:rPr lang="en-US" sz="1100" b="1" dirty="0">
                          <a:latin typeface=" Arial"/>
                        </a:rPr>
                        <a:t>You need to </a:t>
                      </a:r>
                      <a:r>
                        <a:rPr lang="en-US" sz="1100" b="1" dirty="0">
                          <a:highlight>
                            <a:srgbClr val="FFFF00"/>
                          </a:highlight>
                          <a:latin typeface=" Arial"/>
                        </a:rPr>
                        <a:t>request</a:t>
                      </a:r>
                      <a:r>
                        <a:rPr lang="en-US" sz="1100" b="1" dirty="0">
                          <a:latin typeface=" Arial"/>
                        </a:rPr>
                        <a:t> a referral and a pre-authorization for all mental health</a:t>
                      </a:r>
                      <a:r>
                        <a:rPr lang="en-US" sz="1100" b="1" baseline="0" dirty="0">
                          <a:latin typeface=" Arial"/>
                        </a:rPr>
                        <a:t> care in the TRICARE network.  You do not need it if you seek outpatient mental health services at a military treatment facility or clinic. </a:t>
                      </a:r>
                      <a:endParaRPr lang="en-US" sz="1100" b="1" dirty="0">
                        <a:latin typeface=" Arial"/>
                      </a:endParaRPr>
                    </a:p>
                  </a:txBody>
                  <a:tcPr>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extLst>
                  <a:ext uri="{0D108BD9-81ED-4DB2-BD59-A6C34878D82A}">
                    <a16:rowId xmlns:a16="http://schemas.microsoft.com/office/drawing/2014/main" val="2291315467"/>
                  </a:ext>
                </a:extLst>
              </a:tr>
              <a:tr h="774384">
                <a:tc>
                  <a:txBody>
                    <a:bodyPr/>
                    <a:lstStyle/>
                    <a:p>
                      <a:r>
                        <a:rPr lang="en-US" sz="1100" b="1" dirty="0">
                          <a:latin typeface=" Arial"/>
                        </a:rPr>
                        <a:t>Are a non-active-duty</a:t>
                      </a:r>
                      <a:r>
                        <a:rPr lang="en-US" sz="1100" b="1" baseline="0" dirty="0">
                          <a:latin typeface=" Arial"/>
                        </a:rPr>
                        <a:t> TRICARE prime beneficiary </a:t>
                      </a:r>
                      <a:endParaRPr lang="en-US" sz="1100" b="1" dirty="0">
                        <a:latin typeface=" Arial"/>
                      </a:endParaRPr>
                    </a:p>
                  </a:txBody>
                  <a:tcPr>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tc>
                  <a:txBody>
                    <a:bodyPr/>
                    <a:lstStyle/>
                    <a:p>
                      <a:r>
                        <a:rPr lang="en-US" sz="1100" b="1" dirty="0">
                          <a:latin typeface=" Arial"/>
                        </a:rPr>
                        <a:t>You</a:t>
                      </a:r>
                      <a:r>
                        <a:rPr lang="en-US" sz="1100" b="1" baseline="0" dirty="0">
                          <a:latin typeface=" Arial"/>
                        </a:rPr>
                        <a:t> need to </a:t>
                      </a:r>
                      <a:r>
                        <a:rPr lang="en-US" sz="1100" b="1" baseline="0" dirty="0">
                          <a:highlight>
                            <a:srgbClr val="FFFF00"/>
                          </a:highlight>
                          <a:latin typeface=" Arial"/>
                        </a:rPr>
                        <a:t>request</a:t>
                      </a:r>
                      <a:r>
                        <a:rPr lang="en-US" sz="1100" b="1" baseline="0" dirty="0">
                          <a:latin typeface=" Arial"/>
                        </a:rPr>
                        <a:t> a referral and pre-authorization for psychoanalysis and outpatient therapy for substance use disorder provided by a substance use disorder rehabilitation facility. </a:t>
                      </a:r>
                      <a:endParaRPr lang="en-US" sz="1100" b="1" dirty="0">
                        <a:latin typeface=" Arial"/>
                      </a:endParaRPr>
                    </a:p>
                  </a:txBody>
                  <a:tcPr>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extLst>
                  <a:ext uri="{0D108BD9-81ED-4DB2-BD59-A6C34878D82A}">
                    <a16:rowId xmlns:a16="http://schemas.microsoft.com/office/drawing/2014/main" val="3093428455"/>
                  </a:ext>
                </a:extLst>
              </a:tr>
            </a:tbl>
          </a:graphicData>
        </a:graphic>
      </p:graphicFrame>
    </p:spTree>
    <p:extLst>
      <p:ext uri="{BB962C8B-B14F-4D97-AF65-F5344CB8AC3E}">
        <p14:creationId xmlns:p14="http://schemas.microsoft.com/office/powerpoint/2010/main" val="203640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95914A-E1AE-70D1-9483-6E7DC7E22303}"/>
              </a:ext>
            </a:extLst>
          </p:cNvPr>
          <p:cNvSpPr>
            <a:spLocks noGrp="1"/>
          </p:cNvSpPr>
          <p:nvPr>
            <p:ph type="title"/>
          </p:nvPr>
        </p:nvSpPr>
        <p:spPr/>
        <p:txBody>
          <a:bodyPr/>
          <a:lstStyle/>
          <a:p>
            <a:r>
              <a:rPr lang="en-US" dirty="0">
                <a:solidFill>
                  <a:schemeClr val="accent1"/>
                </a:solidFill>
              </a:rPr>
              <a:t>Well-being Resources</a:t>
            </a:r>
          </a:p>
        </p:txBody>
      </p:sp>
      <p:sp>
        <p:nvSpPr>
          <p:cNvPr id="2" name="object 14">
            <a:extLst>
              <a:ext uri="{FF2B5EF4-FFF2-40B4-BE49-F238E27FC236}">
                <a16:creationId xmlns:a16="http://schemas.microsoft.com/office/drawing/2014/main" id="{635C5DD1-350F-08EA-33DB-F368156B7A53}"/>
              </a:ext>
            </a:extLst>
          </p:cNvPr>
          <p:cNvSpPr txBox="1"/>
          <p:nvPr/>
        </p:nvSpPr>
        <p:spPr>
          <a:xfrm>
            <a:off x="141792" y="1205910"/>
            <a:ext cx="8823533" cy="4974182"/>
          </a:xfrm>
          <a:prstGeom prst="rect">
            <a:avLst/>
          </a:prstGeom>
        </p:spPr>
        <p:txBody>
          <a:bodyPr vert="horz" wrap="square" lIns="0" tIns="12700" rIns="0" bIns="0" rtlCol="0">
            <a:spAutoFit/>
          </a:bodyPr>
          <a:lstStyle/>
          <a:p>
            <a:pPr marL="0" marR="0" lvl="1" indent="0" algn="l" defTabSz="914400" rtl="0" eaLnBrk="0" fontAlgn="base" latinLnBrk="0" hangingPunct="0">
              <a:lnSpc>
                <a:spcPct val="100000"/>
              </a:lnSpc>
              <a:spcBef>
                <a:spcPct val="20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a:spcBef>
                <a:spcPct val="20000"/>
              </a:spcBef>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14</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400" b="1" i="0" u="none" strike="noStrike" kern="0" cap="none" spc="0" normalizeH="0" baseline="0" noProof="0" dirty="0" err="1">
                <a:ln>
                  <a:noFill/>
                </a:ln>
                <a:effectLst/>
                <a:uLnTx/>
                <a:uFillTx/>
                <a:latin typeface="Arial" pitchFamily="34" charset="0"/>
                <a:ea typeface="+mn-ea"/>
                <a:cs typeface="Arial" pitchFamily="34" charset="0"/>
              </a:rPr>
              <a:t>BeThere</a:t>
            </a:r>
            <a:r>
              <a:rPr kumimoji="0" lang="en-US" sz="1400" i="0" u="none" strike="noStrike" kern="0" cap="none" spc="0" normalizeH="0" baseline="0" noProof="0" dirty="0">
                <a:ln>
                  <a:noFill/>
                </a:ln>
                <a:solidFill>
                  <a:srgbClr val="000000"/>
                </a:solidFill>
                <a:effectLst/>
                <a:uLnTx/>
                <a:uFillTx/>
                <a:latin typeface="Arial" pitchFamily="34" charset="0"/>
                <a:ea typeface="+mn-ea"/>
                <a:cs typeface="Arial" pitchFamily="34" charset="0"/>
              </a:rPr>
              <a:t> peer support call center in partnership with </a:t>
            </a:r>
            <a:r>
              <a:rPr kumimoji="0" lang="en-US" sz="1400" b="1" i="0" u="none" strike="noStrike" kern="0" cap="none" spc="0" normalizeH="0" baseline="0" noProof="0" dirty="0">
                <a:ln>
                  <a:noFill/>
                </a:ln>
                <a:effectLst/>
                <a:uLnTx/>
                <a:uFillTx/>
                <a:latin typeface="Arial" pitchFamily="34" charset="0"/>
                <a:ea typeface="+mn-ea"/>
                <a:cs typeface="Arial" pitchFamily="34" charset="0"/>
              </a:rPr>
              <a:t>Military OneSource </a:t>
            </a:r>
            <a:r>
              <a:rPr kumimoji="0" lang="en-US" sz="1400" i="0" u="none" strike="noStrike" kern="0" cap="none" spc="0" normalizeH="0" baseline="0" noProof="0" dirty="0">
                <a:ln>
                  <a:noFill/>
                </a:ln>
                <a:solidFill>
                  <a:srgbClr val="000000"/>
                </a:solidFill>
                <a:effectLst/>
                <a:uLnTx/>
                <a:uFillTx/>
                <a:latin typeface="Arial" pitchFamily="34" charset="0"/>
                <a:ea typeface="+mn-ea"/>
                <a:cs typeface="Arial" pitchFamily="34" charset="0"/>
              </a:rPr>
              <a:t>offers </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support to service members (including National Guard and Reservists), their families, and transitioning Veterans up to 365 days after separation or retirement.  Call:  800-342-9647.</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a:t>
            </a:r>
            <a:r>
              <a:rPr kumimoji="0" lang="en-US" sz="1200" b="0" i="1" u="none" strike="noStrike" kern="0" cap="none" spc="0" normalizeH="0" baseline="0" noProof="0" dirty="0">
                <a:ln>
                  <a:noFill/>
                </a:ln>
                <a:solidFill>
                  <a:srgbClr val="0000FF"/>
                </a:solidFill>
                <a:effectLst/>
                <a:uLnTx/>
                <a:uFillTx/>
                <a:latin typeface="Arial" pitchFamily="34" charset="0"/>
                <a:ea typeface="+mn-ea"/>
                <a:cs typeface="Arial" pitchFamily="34" charset="0"/>
              </a:rPr>
              <a:t>Soldiers and Family Members</a:t>
            </a:r>
            <a:r>
              <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15</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Peer to Peer program in partnership with </a:t>
            </a:r>
            <a:r>
              <a:rPr kumimoji="0" lang="en-US" sz="1400" i="0" u="none" strike="noStrike" kern="0" cap="none" spc="0" normalizeH="0" baseline="0" noProof="0" dirty="0">
                <a:ln>
                  <a:noFill/>
                </a:ln>
                <a:effectLst/>
                <a:uLnTx/>
                <a:uFillTx/>
                <a:latin typeface="Arial" pitchFamily="34" charset="0"/>
                <a:ea typeface="+mn-ea"/>
                <a:cs typeface="Arial" pitchFamily="34" charset="0"/>
              </a:rPr>
              <a:t>Military OneSource, Make the Connection, </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connect with stories of help and hope:  https://</a:t>
            </a:r>
            <a:r>
              <a:rPr kumimoji="0" lang="en-US" sz="1400" b="0" i="0" u="none" strike="noStrike" kern="0" cap="none" spc="0" normalizeH="0" baseline="0" noProof="0" dirty="0" err="1">
                <a:ln>
                  <a:noFill/>
                </a:ln>
                <a:solidFill>
                  <a:srgbClr val="000000"/>
                </a:solidFill>
                <a:effectLst/>
                <a:uLnTx/>
                <a:uFillTx/>
                <a:latin typeface="Arial" pitchFamily="34" charset="0"/>
                <a:ea typeface="+mn-ea"/>
                <a:cs typeface="Arial" pitchFamily="34" charset="0"/>
              </a:rPr>
              <a:t>www.maketheconnection.net</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Platform for Veterans to explain their experiences with major life events and learn what helped them cope. </a:t>
            </a:r>
            <a:r>
              <a:rPr lang="en-US" sz="1200" i="1" kern="0" dirty="0">
                <a:solidFill>
                  <a:srgbClr val="0000FF"/>
                </a:solidFill>
                <a:ea typeface="+mn-ea"/>
                <a:cs typeface="Arial" pitchFamily="34" charset="0"/>
              </a:rPr>
              <a:t>Available to: Veterans</a:t>
            </a: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a:spcBef>
                <a:spcPct val="20000"/>
              </a:spcBef>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16:</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Brain Fitness Center, Walter Reed National Intrepid Center of Excellence:  </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Walter Reed National Military Medical Center &gt; Health Services &gt; Specialty Care &gt; National Intrepid Center of Excellence (NICoE) &gt; Healthcare Services &gt; Brain Fitness Center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tricare.mil</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a:t>
            </a:r>
            <a:r>
              <a:rPr kumimoji="0" lang="en-US" sz="1200" b="0" i="1" u="none" strike="noStrike" kern="0" cap="none" spc="0" normalizeH="0" baseline="0" noProof="0" dirty="0">
                <a:ln>
                  <a:noFill/>
                </a:ln>
                <a:solidFill>
                  <a:srgbClr val="0000FF"/>
                </a:solidFill>
                <a:effectLst/>
                <a:uLnTx/>
                <a:uFillTx/>
                <a:latin typeface="Arial" pitchFamily="34" charset="0"/>
                <a:ea typeface="+mn-ea"/>
                <a:cs typeface="Arial" pitchFamily="34" charset="0"/>
              </a:rPr>
              <a:t>Soldiers and Family Members</a:t>
            </a:r>
            <a:r>
              <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a:t>
            </a:r>
            <a:endPar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Supplemental care to give patients access to brain training programs, heart rate variability biofeedback, and mind-body classes, tools and resources.  Open to Active-Duty Service Members and their beneficiaries. </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17</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Military OneSource:  https://</a:t>
            </a:r>
            <a:r>
              <a:rPr kumimoji="0" lang="en-US" sz="1400" b="0" i="0" u="none" strike="noStrike" kern="0" cap="none" spc="0" normalizeH="0" baseline="0" noProof="0" dirty="0" err="1">
                <a:ln>
                  <a:noFill/>
                </a:ln>
                <a:solidFill>
                  <a:srgbClr val="000000"/>
                </a:solidFill>
                <a:effectLst/>
                <a:uLnTx/>
                <a:uFillTx/>
                <a:latin typeface="Arial" pitchFamily="34" charset="0"/>
                <a:ea typeface="+mn-ea"/>
                <a:cs typeface="Arial" pitchFamily="34" charset="0"/>
              </a:rPr>
              <a:t>militaryonesource.mil</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800-342-9647.</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a:t>
            </a:r>
            <a:r>
              <a:rPr kumimoji="0" lang="en-US" sz="1200" b="0" i="1" u="none" strike="noStrike" kern="0" cap="none" spc="0" normalizeH="0" baseline="0" noProof="0" dirty="0">
                <a:ln>
                  <a:noFill/>
                </a:ln>
                <a:solidFill>
                  <a:srgbClr val="0000FF"/>
                </a:solidFill>
                <a:effectLst/>
                <a:uLnTx/>
                <a:uFillTx/>
                <a:latin typeface="Arial" pitchFamily="34" charset="0"/>
                <a:ea typeface="+mn-ea"/>
                <a:cs typeface="Arial" pitchFamily="34" charset="0"/>
              </a:rPr>
              <a:t>Soldiers and Family Members</a:t>
            </a: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a:spcBef>
                <a:spcPct val="20000"/>
              </a:spcBef>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18:</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Military Crisis Line:  1-800-273-TALK (8255). </a:t>
            </a:r>
            <a:r>
              <a:rPr lang="en-US" sz="1200" i="1" kern="0" dirty="0">
                <a:solidFill>
                  <a:srgbClr val="0000FF"/>
                </a:solidFill>
                <a:ea typeface="+mn-ea"/>
                <a:cs typeface="Arial" pitchFamily="34" charset="0"/>
              </a:rPr>
              <a:t>Available to: </a:t>
            </a:r>
            <a:r>
              <a:rPr kumimoji="0" lang="en-US" sz="1200" b="0" i="1" u="none" strike="noStrike" kern="0" cap="none" spc="0" normalizeH="0" baseline="0" noProof="0" dirty="0">
                <a:ln>
                  <a:noFill/>
                </a:ln>
                <a:solidFill>
                  <a:srgbClr val="0000FF"/>
                </a:solidFill>
                <a:effectLst/>
                <a:uLnTx/>
                <a:uFillTx/>
                <a:latin typeface="Arial" pitchFamily="34" charset="0"/>
                <a:ea typeface="+mn-ea"/>
                <a:cs typeface="Arial" pitchFamily="34" charset="0"/>
              </a:rPr>
              <a:t>Soldiers and Family Members</a:t>
            </a:r>
            <a:r>
              <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a:spcBef>
                <a:spcPct val="20000"/>
              </a:spcBef>
              <a:defRPr/>
            </a:pPr>
            <a:endParaRPr lang="en-US" sz="1200" kern="0" dirty="0">
              <a:solidFill>
                <a:srgbClr val="000000"/>
              </a:solidFill>
              <a:ea typeface="+mn-ea"/>
              <a:cs typeface="Arial" pitchFamily="34" charset="0"/>
            </a:endParaRPr>
          </a:p>
        </p:txBody>
      </p:sp>
    </p:spTree>
    <p:extLst>
      <p:ext uri="{BB962C8B-B14F-4D97-AF65-F5344CB8AC3E}">
        <p14:creationId xmlns:p14="http://schemas.microsoft.com/office/powerpoint/2010/main" val="2511390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3ACF4-2A5B-BD36-78CA-506130734B3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2A6F572-61E4-065A-F105-6DF593406162}"/>
              </a:ext>
            </a:extLst>
          </p:cNvPr>
          <p:cNvSpPr>
            <a:spLocks noGrp="1"/>
          </p:cNvSpPr>
          <p:nvPr>
            <p:ph type="title"/>
          </p:nvPr>
        </p:nvSpPr>
        <p:spPr/>
        <p:txBody>
          <a:bodyPr/>
          <a:lstStyle/>
          <a:p>
            <a:r>
              <a:rPr lang="en-US" dirty="0">
                <a:solidFill>
                  <a:schemeClr val="accent1"/>
                </a:solidFill>
              </a:rPr>
              <a:t>Well-being Resources</a:t>
            </a:r>
          </a:p>
        </p:txBody>
      </p:sp>
      <p:sp>
        <p:nvSpPr>
          <p:cNvPr id="2" name="object 14">
            <a:extLst>
              <a:ext uri="{FF2B5EF4-FFF2-40B4-BE49-F238E27FC236}">
                <a16:creationId xmlns:a16="http://schemas.microsoft.com/office/drawing/2014/main" id="{B6665EA2-274A-3191-ECE3-FC9CF9125066}"/>
              </a:ext>
            </a:extLst>
          </p:cNvPr>
          <p:cNvSpPr txBox="1"/>
          <p:nvPr/>
        </p:nvSpPr>
        <p:spPr>
          <a:xfrm>
            <a:off x="141792" y="1205910"/>
            <a:ext cx="8823533" cy="5017271"/>
          </a:xfrm>
          <a:prstGeom prst="rect">
            <a:avLst/>
          </a:prstGeom>
        </p:spPr>
        <p:txBody>
          <a:bodyPr vert="horz" wrap="square" lIns="0" tIns="12700" rIns="0" bIns="0" rtlCol="0">
            <a:spAutoFit/>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a:spcBef>
                <a:spcPts val="0"/>
              </a:spcBef>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19</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400" b="0" i="0" u="none" strike="noStrike" kern="0" cap="none" spc="0" normalizeH="0" baseline="0" noProof="0" dirty="0" err="1">
                <a:ln>
                  <a:noFill/>
                </a:ln>
                <a:solidFill>
                  <a:srgbClr val="000000"/>
                </a:solidFill>
                <a:effectLst/>
                <a:uLnTx/>
                <a:uFillTx/>
                <a:latin typeface="Arial" pitchFamily="34" charset="0"/>
                <a:ea typeface="+mn-ea"/>
                <a:cs typeface="Arial" pitchFamily="34" charset="0"/>
              </a:rPr>
              <a:t>Help.org</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provides drug and alcohol rehabilitation resources and support.  https://</a:t>
            </a:r>
            <a:r>
              <a:rPr kumimoji="0" lang="en-US" sz="1400" b="0" i="0" u="none" strike="noStrike" kern="0" cap="none" spc="0" normalizeH="0" baseline="0" noProof="0" dirty="0" err="1">
                <a:ln>
                  <a:noFill/>
                </a:ln>
                <a:solidFill>
                  <a:srgbClr val="000000"/>
                </a:solidFill>
                <a:effectLst/>
                <a:uLnTx/>
                <a:uFillTx/>
                <a:latin typeface="Arial" pitchFamily="34" charset="0"/>
                <a:ea typeface="+mn-ea"/>
                <a:cs typeface="Arial" pitchFamily="34" charset="0"/>
              </a:rPr>
              <a:t>www.help.org</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a:t>
            </a:r>
            <a:r>
              <a:rPr kumimoji="0" lang="en-US" sz="1200" b="0" i="1" u="none" strike="noStrike" kern="0" cap="none" spc="0" normalizeH="0" baseline="0" noProof="0" dirty="0">
                <a:ln>
                  <a:noFill/>
                </a:ln>
                <a:solidFill>
                  <a:srgbClr val="0000FF"/>
                </a:solidFill>
                <a:effectLst/>
                <a:uLnTx/>
                <a:uFillTx/>
                <a:latin typeface="Arial" pitchFamily="34" charset="0"/>
                <a:ea typeface="+mn-ea"/>
                <a:cs typeface="Arial" pitchFamily="34" charset="0"/>
              </a:rPr>
              <a:t>Soldiers, Family Members, Civilians, and Retirees</a:t>
            </a:r>
            <a:r>
              <a:rPr kumimoji="0" lang="en-US" sz="18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a:t>
            </a:r>
            <a:endPar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20</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Psychological Health Center of Excellence, https://</a:t>
            </a:r>
            <a:r>
              <a:rPr kumimoji="0" lang="en-US" sz="1400" b="0" i="0" u="none" strike="noStrike" kern="0" cap="none" spc="0" normalizeH="0" baseline="0" noProof="0" dirty="0" err="1">
                <a:ln>
                  <a:noFill/>
                </a:ln>
                <a:solidFill>
                  <a:srgbClr val="000000"/>
                </a:solidFill>
                <a:effectLst/>
                <a:uLnTx/>
                <a:uFillTx/>
                <a:latin typeface="Arial" pitchFamily="34" charset="0"/>
                <a:ea typeface="+mn-ea"/>
                <a:cs typeface="Arial" pitchFamily="34" charset="0"/>
              </a:rPr>
              <a:t>health.mil</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/Military-Health-Topics/Centers-of-Excellence/Psychological-Health-Center-of-Excellence/Psychological-Health-Resource-Center  We Serve: </a:t>
            </a:r>
            <a:r>
              <a:rPr kumimoji="0" lang="en-US" sz="1400" b="0" i="0" u="none" strike="noStrike" kern="0" cap="none" spc="0" normalizeH="0" baseline="0" noProof="0" dirty="0">
                <a:ln>
                  <a:noFill/>
                </a:ln>
                <a:solidFill>
                  <a:srgbClr val="0432FF"/>
                </a:solidFill>
                <a:effectLst/>
                <a:uLnTx/>
                <a:uFillTx/>
                <a:latin typeface="Arial" pitchFamily="34" charset="0"/>
                <a:ea typeface="+mn-ea"/>
                <a:cs typeface="Arial" pitchFamily="34" charset="0"/>
              </a:rPr>
              <a:t>Service members, veterans, family members, clinicians, commanders</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or anyone with a question about psychological health in the military. We Provide: Customized responses to your specific questions and needs. If we can't answer your question, we will connect you to someone who can provide assistance. A link to community psychological health resources in your local area. We Are: A trusted source of psychological health information and resources related to combat stress, depression, reintegration, how to get into treatment, types of treatment for mental health conditions, and many other topics. Professional health resource consultants, all of who are master's-level mental health clinicians that understand military culture. Available 24/7 by phone, online chat, or email. Free! *** Not a treatment or counseling center, but we can help you to access mental health care.</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21:</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In Transition https://</a:t>
            </a:r>
            <a:r>
              <a:rPr kumimoji="0" lang="en-US" sz="1400" b="0" i="0" u="none" strike="noStrike" kern="0" cap="none" spc="0" normalizeH="0" baseline="0" noProof="0" dirty="0" err="1">
                <a:ln>
                  <a:noFill/>
                </a:ln>
                <a:solidFill>
                  <a:srgbClr val="000000"/>
                </a:solidFill>
                <a:effectLst/>
                <a:uLnTx/>
                <a:uFillTx/>
                <a:latin typeface="Arial" pitchFamily="34" charset="0"/>
                <a:ea typeface="+mn-ea"/>
                <a:cs typeface="Arial" pitchFamily="34" charset="0"/>
              </a:rPr>
              <a:t>health.mil</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/Military-Health-Topics/Centers-of-Excellence/</a:t>
            </a:r>
            <a:r>
              <a:rPr kumimoji="0" lang="en-US" sz="1400" b="0" i="0" u="none" strike="noStrike" kern="0" cap="none" spc="0" normalizeH="0" baseline="0" noProof="0" dirty="0" err="1">
                <a:ln>
                  <a:noFill/>
                </a:ln>
                <a:solidFill>
                  <a:srgbClr val="000000"/>
                </a:solidFill>
                <a:effectLst/>
                <a:uLnTx/>
                <a:uFillTx/>
                <a:latin typeface="Arial" pitchFamily="34" charset="0"/>
                <a:ea typeface="+mn-ea"/>
                <a:cs typeface="Arial" pitchFamily="34" charset="0"/>
              </a:rPr>
              <a:t>Psychologica</a:t>
            </a:r>
            <a:endPar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l-Health-Center-of-Excellence/</a:t>
            </a:r>
            <a:r>
              <a:rPr kumimoji="0" lang="en-US" sz="1400" b="0" i="0" u="none" strike="noStrike" kern="0" cap="none" spc="0" normalizeH="0" baseline="0" noProof="0" dirty="0" err="1">
                <a:ln>
                  <a:noFill/>
                </a:ln>
                <a:solidFill>
                  <a:srgbClr val="000000"/>
                </a:solidFill>
                <a:effectLst/>
                <a:uLnTx/>
                <a:uFillTx/>
                <a:latin typeface="Arial" pitchFamily="34" charset="0"/>
                <a:ea typeface="+mn-ea"/>
                <a:cs typeface="Arial" pitchFamily="34" charset="0"/>
              </a:rPr>
              <a:t>inTransition</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The </a:t>
            </a:r>
            <a:r>
              <a:rPr kumimoji="0" lang="en-US" sz="1400" b="0" i="0" u="none" strike="noStrike" kern="0" cap="none" spc="0" normalizeH="0" baseline="0" noProof="0" dirty="0" err="1">
                <a:ln>
                  <a:noFill/>
                </a:ln>
                <a:solidFill>
                  <a:srgbClr val="000000"/>
                </a:solidFill>
                <a:effectLst/>
                <a:uLnTx/>
                <a:uFillTx/>
                <a:latin typeface="Arial" pitchFamily="34" charset="0"/>
                <a:ea typeface="+mn-ea"/>
                <a:cs typeface="Arial" pitchFamily="34" charset="0"/>
              </a:rPr>
              <a:t>inTransition</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program is a free, confidential program that offers</a:t>
            </a:r>
          </a:p>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specialized coaching and assistance for </a:t>
            </a:r>
            <a:r>
              <a:rPr kumimoji="0" lang="en-US" sz="1400" b="0" i="0" u="none" strike="noStrike" kern="0" cap="none" spc="0" normalizeH="0" baseline="0" noProof="0" dirty="0">
                <a:ln>
                  <a:noFill/>
                </a:ln>
                <a:solidFill>
                  <a:srgbClr val="0432FF"/>
                </a:solidFill>
                <a:effectLst/>
                <a:uLnTx/>
                <a:uFillTx/>
                <a:latin typeface="Arial" pitchFamily="34" charset="0"/>
                <a:ea typeface="+mn-ea"/>
                <a:cs typeface="Arial" pitchFamily="34" charset="0"/>
              </a:rPr>
              <a:t>active-duty service members, National Guard members, reservists, veterans and retirees </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who need access to mental health care when: Relocating to another assignment, Returning from deployment, Transitioning from active duty to reserve component or reserve component to active duty, Preparing to leave military service, Any other time they need a new mental health provider or need a provider for the first time.</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017148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17C942-473D-8023-F283-90CD9316B66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004F285-E671-C084-B18F-28454EAFD148}"/>
              </a:ext>
            </a:extLst>
          </p:cNvPr>
          <p:cNvSpPr>
            <a:spLocks noGrp="1"/>
          </p:cNvSpPr>
          <p:nvPr>
            <p:ph type="title"/>
          </p:nvPr>
        </p:nvSpPr>
        <p:spPr/>
        <p:txBody>
          <a:bodyPr/>
          <a:lstStyle/>
          <a:p>
            <a:r>
              <a:rPr lang="en-US" dirty="0">
                <a:solidFill>
                  <a:schemeClr val="accent1"/>
                </a:solidFill>
              </a:rPr>
              <a:t>Well-being Resources</a:t>
            </a:r>
          </a:p>
        </p:txBody>
      </p:sp>
      <p:sp>
        <p:nvSpPr>
          <p:cNvPr id="2" name="object 14">
            <a:extLst>
              <a:ext uri="{FF2B5EF4-FFF2-40B4-BE49-F238E27FC236}">
                <a16:creationId xmlns:a16="http://schemas.microsoft.com/office/drawing/2014/main" id="{9C57970F-CA35-BB16-ED64-DEB568D7E52E}"/>
              </a:ext>
            </a:extLst>
          </p:cNvPr>
          <p:cNvSpPr txBox="1"/>
          <p:nvPr/>
        </p:nvSpPr>
        <p:spPr>
          <a:xfrm>
            <a:off x="141792" y="1205910"/>
            <a:ext cx="8823533" cy="4537139"/>
          </a:xfrm>
          <a:prstGeom prst="rect">
            <a:avLst/>
          </a:prstGeom>
        </p:spPr>
        <p:txBody>
          <a:bodyPr vert="horz" wrap="square" lIns="0" tIns="12700" rIns="0" bIns="0" rtlCol="0">
            <a:spAutoFit/>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000" b="1"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a:spcBef>
                <a:spcPct val="20000"/>
              </a:spcBef>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22</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RESET, Reset for </a:t>
            </a:r>
            <a:r>
              <a:rPr kumimoji="0" lang="en-US" sz="1400" b="0" i="0" u="none" strike="noStrike" kern="0" cap="none" spc="0" normalizeH="0" baseline="0" noProof="0" dirty="0">
                <a:ln>
                  <a:noFill/>
                </a:ln>
                <a:effectLst/>
                <a:uLnTx/>
                <a:uFillTx/>
                <a:latin typeface="Arial" pitchFamily="34" charset="0"/>
                <a:ea typeface="+mn-ea"/>
                <a:cs typeface="Arial" pitchFamily="34" charset="0"/>
              </a:rPr>
              <a:t>Active-Duty Soldiers </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is a one-hour video training to teach active-duty Soldiers strategies to manage unwanted or intrusive thoughts after a trauma. </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Coping with Unwanted Thoughts: RESET for Active-Duty Soldiers - PTSD: National Center for PTSD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va.gov</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Veterans</a:t>
            </a:r>
            <a:endPar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23:</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PTSD Coach Mobile application, </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PTSD Coach | VA Mobile </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This mobile app has self-assessments, symptom-tracking, and coping skills to help you address and monitor stress. Available for iOS and Android. </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https://</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mobile.va.gov</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/app/</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ptsd</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-coach.</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Soldiers and Veterans</a:t>
            </a: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a:spcBef>
                <a:spcPct val="20000"/>
              </a:spcBef>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24:</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PTSD Coach On-line, </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PTSD Coach Online home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va.gov</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A series of online video coaches will guide you through 17 tools to help you manage stress. PTSD Coach Online is used on a computer, rather than a mobile device, and therefore can offer tools that involve writing: </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hlinkClick r:id="rId2"/>
              </a:rPr>
              <a:t>https://www.ptsd.va.gov/apps/ptsdcoachonline/default.htm</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lang="en-US" sz="1200" i="1" kern="0" dirty="0">
                <a:solidFill>
                  <a:srgbClr val="0000FF"/>
                </a:solidFill>
                <a:ea typeface="+mn-ea"/>
                <a:cs typeface="Arial" pitchFamily="34" charset="0"/>
              </a:rPr>
              <a:t>Available to: Soldiers and Veterans</a:t>
            </a:r>
            <a:endParaRPr kumimoji="0" lang="en-US" sz="12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rPr>
              <a:t>Resource 25:</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  Mindfulness Coach Mobile application, </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Mindfulness Coach | VA Mobile, </a:t>
            </a:r>
            <a:r>
              <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rPr>
              <a:t>This app includes mindfulness exercises to practice on your own or with guidance and strategies to help overcome challenges to mindfulness practice. Includes a log and reminders to support your mindfulness practice. Available for iOS. </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hlinkClick r:id="rId3"/>
              </a:rPr>
              <a:t>https://mobile.va.gov/app/mindfulness-coach</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a:t>
            </a:r>
            <a:r>
              <a:rPr lang="en-US" sz="1400" i="1" kern="0" dirty="0">
                <a:solidFill>
                  <a:srgbClr val="0000FF"/>
                </a:solidFill>
                <a:ea typeface="+mn-ea"/>
                <a:cs typeface="Arial" pitchFamily="34" charset="0"/>
              </a:rPr>
              <a:t> </a:t>
            </a:r>
            <a:r>
              <a:rPr lang="en-US" sz="1200" i="1" kern="0" dirty="0">
                <a:solidFill>
                  <a:srgbClr val="0000FF"/>
                </a:solidFill>
                <a:ea typeface="+mn-ea"/>
                <a:cs typeface="Arial" pitchFamily="34" charset="0"/>
              </a:rPr>
              <a:t>Available to: Soldiers and Veterans</a:t>
            </a:r>
            <a:endPar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9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426748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A4FAF-748B-31F5-5860-42F7C539302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ABF1E43-FD56-CF68-DC07-85F9AB46F793}"/>
              </a:ext>
            </a:extLst>
          </p:cNvPr>
          <p:cNvSpPr>
            <a:spLocks noGrp="1"/>
          </p:cNvSpPr>
          <p:nvPr>
            <p:ph type="title"/>
          </p:nvPr>
        </p:nvSpPr>
        <p:spPr/>
        <p:txBody>
          <a:bodyPr/>
          <a:lstStyle/>
          <a:p>
            <a:r>
              <a:rPr lang="en-US" dirty="0">
                <a:solidFill>
                  <a:schemeClr val="accent1"/>
                </a:solidFill>
              </a:rPr>
              <a:t>Well-being Resources</a:t>
            </a:r>
          </a:p>
        </p:txBody>
      </p:sp>
      <p:sp>
        <p:nvSpPr>
          <p:cNvPr id="2" name="object 14">
            <a:extLst>
              <a:ext uri="{FF2B5EF4-FFF2-40B4-BE49-F238E27FC236}">
                <a16:creationId xmlns:a16="http://schemas.microsoft.com/office/drawing/2014/main" id="{9AF36A85-0F9D-F8CC-D4E9-CF24F74E8F3D}"/>
              </a:ext>
            </a:extLst>
          </p:cNvPr>
          <p:cNvSpPr txBox="1"/>
          <p:nvPr/>
        </p:nvSpPr>
        <p:spPr>
          <a:xfrm>
            <a:off x="141792" y="1205910"/>
            <a:ext cx="8823533" cy="3976986"/>
          </a:xfrm>
          <a:prstGeom prst="rect">
            <a:avLst/>
          </a:prstGeom>
        </p:spPr>
        <p:txBody>
          <a:bodyPr vert="horz" wrap="square" lIns="0" tIns="12700" rIns="0" bIns="0" rtlCol="0">
            <a:spAutoFit/>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eaLnBrk="1" fontAlgn="auto" hangingPunct="1">
              <a:spcBef>
                <a:spcPts val="0"/>
              </a:spcBef>
              <a:spcAft>
                <a:spcPts val="0"/>
              </a:spcAft>
              <a:defRPr/>
            </a:pPr>
            <a:r>
              <a:rPr kumimoji="0" lang="en-US" sz="1400" b="1" i="0" u="none" strike="noStrike" kern="1200" cap="none" spc="0" normalizeH="0" baseline="0" noProof="0" dirty="0">
                <a:ln>
                  <a:noFill/>
                </a:ln>
                <a:solidFill>
                  <a:srgbClr val="4A4A4A"/>
                </a:solidFill>
                <a:effectLst/>
                <a:uLnTx/>
                <a:uFillTx/>
                <a:ea typeface="+mn-ea"/>
                <a:cs typeface="Arial" panose="020B0604020202020204" pitchFamily="34" charset="0"/>
              </a:rPr>
              <a:t>Resource 26</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Emotional Wellness Toolkit: https://</a:t>
            </a:r>
            <a:r>
              <a:rPr kumimoji="0" lang="en-US" sz="1400" b="0" i="0" u="none" strike="noStrike" kern="1200" cap="none" spc="0" normalizeH="0" baseline="0" noProof="0" dirty="0" err="1">
                <a:ln>
                  <a:noFill/>
                </a:ln>
                <a:solidFill>
                  <a:srgbClr val="4A4A4A"/>
                </a:solidFill>
                <a:effectLst/>
                <a:uLnTx/>
                <a:uFillTx/>
                <a:ea typeface="+mn-ea"/>
                <a:cs typeface="Arial" panose="020B0604020202020204" pitchFamily="34" charset="0"/>
              </a:rPr>
              <a:t>www.nih.gov</a:t>
            </a:r>
            <a:r>
              <a:rPr kumimoji="0" lang="en-US" sz="1400" b="0" i="0" u="none" strike="noStrike" kern="1200" cap="none" spc="0" normalizeH="0" baseline="0" noProof="0" dirty="0">
                <a:ln>
                  <a:noFill/>
                </a:ln>
                <a:solidFill>
                  <a:srgbClr val="383838"/>
                </a:solidFill>
                <a:effectLst/>
                <a:uLnTx/>
                <a:uFillTx/>
                <a:ea typeface="+mn-ea"/>
                <a:cs typeface="Arial" panose="020B0604020202020204" pitchFamily="34" charset="0"/>
              </a:rPr>
              <a:t>, Offers relaxation techniques for Health: Mind and Body approaches for Stress reduction, meditation, anxiety reduction. </a:t>
            </a:r>
            <a:r>
              <a:rPr lang="en-US" sz="1200" i="1" kern="0" dirty="0">
                <a:solidFill>
                  <a:srgbClr val="0000FF"/>
                </a:solidFill>
                <a:ea typeface="+mn-ea"/>
                <a:cs typeface="Arial" pitchFamily="34" charset="0"/>
              </a:rPr>
              <a:t>Available to: Everyone </a:t>
            </a:r>
            <a:endParaRPr kumimoji="0" lang="en-US" sz="12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srgbClr val="4A4A4A"/>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A4A4A"/>
                </a:solidFill>
                <a:effectLst/>
                <a:uLnTx/>
                <a:uFillTx/>
                <a:ea typeface="+mn-ea"/>
                <a:cs typeface="Arial" panose="020B0604020202020204" pitchFamily="34" charset="0"/>
              </a:rPr>
              <a:t>Resource 27</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Mental well-being, </a:t>
            </a:r>
            <a:r>
              <a:rPr kumimoji="0" lang="en-US" sz="1400" b="0" i="0" u="none" strike="noStrike" kern="1200" cap="none" spc="0" normalizeH="0" baseline="0" noProof="0" dirty="0" err="1">
                <a:ln>
                  <a:noFill/>
                </a:ln>
                <a:solidFill>
                  <a:srgbClr val="4A4A4A"/>
                </a:solidFill>
                <a:effectLst/>
                <a:uLnTx/>
                <a:uFillTx/>
                <a:ea typeface="+mn-ea"/>
                <a:cs typeface="Arial" panose="020B0604020202020204" pitchFamily="34" charset="0"/>
              </a:rPr>
              <a:t>https:www.who.int</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Provides resources to help </a:t>
            </a:r>
            <a:r>
              <a:rPr lang="en-US" sz="1400" dirty="0">
                <a:solidFill>
                  <a:srgbClr val="4A4A4A"/>
                </a:solidFill>
                <a:ea typeface="+mn-ea"/>
                <a:cs typeface="Arial" panose="020B0604020202020204" pitchFamily="34" charset="0"/>
              </a:rPr>
              <a:t>keep mentally healthy and reduce stress. </a:t>
            </a:r>
            <a:r>
              <a:rPr lang="en-US" sz="1200" i="1" kern="0" dirty="0">
                <a:solidFill>
                  <a:srgbClr val="0000FF"/>
                </a:solidFill>
                <a:ea typeface="+mn-ea"/>
                <a:cs typeface="Arial" pitchFamily="34" charset="0"/>
              </a:rPr>
              <a:t>Available to: Everyone </a:t>
            </a:r>
            <a:endParaRPr kumimoji="0" lang="en-US" sz="1200" b="0" i="0" u="none" strike="noStrike" kern="1200" cap="none" spc="0" normalizeH="0" baseline="0" noProof="0" dirty="0">
              <a:ln>
                <a:noFill/>
              </a:ln>
              <a:solidFill>
                <a:srgbClr val="4A4A4A"/>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A4A4A"/>
                </a:solidFill>
                <a:effectLst/>
                <a:uLnTx/>
                <a:uFillTx/>
                <a:ea typeface="+mn-ea"/>
                <a:cs typeface="Arial" panose="020B0604020202020204" pitchFamily="34" charset="0"/>
              </a:rPr>
              <a:t>Resource 28</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Workplace Well-being Resources: </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hlinkClick r:id="rId2"/>
              </a:rPr>
              <a:t>https://hhs.gov</a:t>
            </a:r>
            <a:r>
              <a:rPr kumimoji="0" lang="en-US" sz="1400" b="0" i="0" u="none" strike="noStrike" kern="1200" cap="none" spc="0" normalizeH="0" baseline="0" noProof="0" dirty="0">
                <a:ln>
                  <a:noFill/>
                </a:ln>
                <a:solidFill>
                  <a:srgbClr val="4A4A4A"/>
                </a:solidFill>
                <a:effectLst/>
                <a:uLnTx/>
                <a:uFillTx/>
                <a:ea typeface="+mn-ea"/>
                <a:cs typeface="Arial" panose="020B0604020202020204" pitchFamily="34" charset="0"/>
              </a:rPr>
              <a:t>,  Mental health tool k</a:t>
            </a:r>
            <a:r>
              <a:rPr lang="en-US" sz="1400" dirty="0">
                <a:solidFill>
                  <a:srgbClr val="4A4A4A"/>
                </a:solidFill>
                <a:ea typeface="+mn-ea"/>
                <a:cs typeface="Arial" panose="020B0604020202020204" pitchFamily="34" charset="0"/>
              </a:rPr>
              <a:t>it is a gateway to tools and resources to help employers</a:t>
            </a:r>
            <a:r>
              <a:rPr kumimoji="0" lang="en-US" sz="1400" b="0" i="0" u="none" strike="noStrike" kern="1200" cap="none" spc="0" normalizeH="0" baseline="0" noProof="0" dirty="0">
                <a:ln>
                  <a:noFill/>
                </a:ln>
                <a:solidFill>
                  <a:srgbClr val="333333"/>
                </a:solidFill>
                <a:effectLst/>
                <a:uLnTx/>
                <a:uFillTx/>
                <a:ea typeface="+mn-ea"/>
                <a:cs typeface="Arial" panose="020B0604020202020204" pitchFamily="34" charset="0"/>
              </a:rPr>
              <a:t>. </a:t>
            </a:r>
            <a:r>
              <a:rPr lang="en-US" sz="1200" i="1" kern="0" dirty="0">
                <a:solidFill>
                  <a:srgbClr val="0000FF"/>
                </a:solidFill>
                <a:ea typeface="+mn-ea"/>
                <a:cs typeface="Arial" pitchFamily="34" charset="0"/>
              </a:rPr>
              <a:t>Available to: Everyone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333333"/>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333333"/>
                </a:solidFill>
                <a:effectLst/>
                <a:uLnTx/>
                <a:uFillTx/>
                <a:ea typeface="+mn-ea"/>
                <a:cs typeface="Arial" panose="020B0604020202020204" pitchFamily="34" charset="0"/>
              </a:rPr>
              <a:t>Resource 29</a:t>
            </a:r>
            <a:r>
              <a:rPr kumimoji="0" lang="en-US" sz="1400" b="0" i="0" u="none" strike="noStrike" kern="1200" cap="none" spc="0" normalizeH="0" baseline="0" noProof="0" dirty="0">
                <a:ln>
                  <a:noFill/>
                </a:ln>
                <a:solidFill>
                  <a:srgbClr val="333333"/>
                </a:solidFill>
                <a:effectLst/>
                <a:uLnTx/>
                <a:uFillTx/>
                <a:ea typeface="+mn-ea"/>
                <a:cs typeface="Arial" panose="020B0604020202020204" pitchFamily="34" charset="0"/>
              </a:rPr>
              <a:t>: WHOOP, </a:t>
            </a:r>
            <a:r>
              <a:rPr kumimoji="0" lang="en-US" sz="1400" b="0" i="0" u="none" strike="noStrike" kern="1200" cap="none" spc="0" normalizeH="0" baseline="0" noProof="0" dirty="0">
                <a:ln>
                  <a:noFill/>
                </a:ln>
                <a:solidFill>
                  <a:srgbClr val="333333"/>
                </a:solidFill>
                <a:effectLst/>
                <a:uLnTx/>
                <a:uFillTx/>
                <a:ea typeface="+mn-ea"/>
                <a:cs typeface="Arial" panose="020B0604020202020204" pitchFamily="34" charset="0"/>
                <a:hlinkClick r:id="rId3"/>
              </a:rPr>
              <a:t>https://www.whoop.com</a:t>
            </a:r>
            <a:r>
              <a:rPr kumimoji="0" lang="en-US" sz="1400" b="0" i="0" u="none" strike="noStrike" kern="1200" cap="none" spc="0" normalizeH="0" baseline="0" noProof="0" dirty="0">
                <a:ln>
                  <a:noFill/>
                </a:ln>
                <a:solidFill>
                  <a:srgbClr val="333333"/>
                </a:solidFill>
                <a:effectLst/>
                <a:uLnTx/>
                <a:uFillTx/>
                <a:ea typeface="+mn-ea"/>
                <a:cs typeface="Arial" panose="020B0604020202020204" pitchFamily="34" charset="0"/>
              </a:rPr>
              <a:t>, and in the App stores. Monitor your sleep, strain, recovery, and health with advanced fitness and health wearables. </a:t>
            </a:r>
            <a:r>
              <a:rPr lang="en-US" sz="1200" i="1" kern="0" dirty="0">
                <a:solidFill>
                  <a:srgbClr val="0000FF"/>
                </a:solidFill>
                <a:ea typeface="+mn-ea"/>
                <a:cs typeface="Arial" pitchFamily="34" charset="0"/>
              </a:rPr>
              <a:t>Available to: Everyone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i="1" kern="0" dirty="0">
              <a:solidFill>
                <a:srgbClr val="0000FF"/>
              </a:solidFill>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rgbClr val="333333"/>
                </a:solidFill>
                <a:ea typeface="+mn-ea"/>
                <a:cs typeface="Arial" panose="020B0604020202020204" pitchFamily="34" charset="0"/>
              </a:rPr>
              <a:t>Resource 30: </a:t>
            </a:r>
            <a:r>
              <a:rPr lang="en-US" sz="1400" dirty="0" err="1">
                <a:solidFill>
                  <a:srgbClr val="333333"/>
                </a:solidFill>
                <a:ea typeface="+mn-ea"/>
                <a:cs typeface="Arial" panose="020B0604020202020204" pitchFamily="34" charset="0"/>
              </a:rPr>
              <a:t>HeartMath</a:t>
            </a:r>
            <a:r>
              <a:rPr lang="en-US" sz="1400" dirty="0">
                <a:solidFill>
                  <a:srgbClr val="333333"/>
                </a:solidFill>
                <a:ea typeface="+mn-ea"/>
                <a:cs typeface="Arial" panose="020B0604020202020204" pitchFamily="34" charset="0"/>
              </a:rPr>
              <a:t> </a:t>
            </a:r>
            <a:r>
              <a:rPr lang="en-US" sz="1400" dirty="0" err="1">
                <a:solidFill>
                  <a:srgbClr val="333333"/>
                </a:solidFill>
                <a:ea typeface="+mn-ea"/>
                <a:cs typeface="Arial" panose="020B0604020202020204" pitchFamily="34" charset="0"/>
              </a:rPr>
              <a:t>emWave</a:t>
            </a:r>
            <a:r>
              <a:rPr lang="en-US" sz="1400" dirty="0">
                <a:solidFill>
                  <a:srgbClr val="333333"/>
                </a:solidFill>
                <a:ea typeface="+mn-ea"/>
                <a:cs typeface="Arial" panose="020B0604020202020204" pitchFamily="34" charset="0"/>
              </a:rPr>
              <a:t>, </a:t>
            </a:r>
            <a:r>
              <a:rPr lang="en-US" sz="1400" dirty="0">
                <a:solidFill>
                  <a:srgbClr val="333333"/>
                </a:solidFill>
                <a:ea typeface="+mn-ea"/>
                <a:cs typeface="Arial" panose="020B0604020202020204" pitchFamily="34" charset="0"/>
                <a:hlinkClick r:id="rId4"/>
              </a:rPr>
              <a:t>https://www.heartmath.com</a:t>
            </a:r>
            <a:r>
              <a:rPr lang="en-US" sz="1400" dirty="0">
                <a:solidFill>
                  <a:srgbClr val="333333"/>
                </a:solidFill>
                <a:ea typeface="+mn-ea"/>
                <a:cs typeface="Arial" panose="020B0604020202020204" pitchFamily="34" charset="0"/>
              </a:rPr>
              <a:t> &gt; </a:t>
            </a:r>
            <a:r>
              <a:rPr lang="en-US" sz="1400" dirty="0" err="1">
                <a:solidFill>
                  <a:srgbClr val="333333"/>
                </a:solidFill>
                <a:ea typeface="+mn-ea"/>
                <a:cs typeface="Arial" panose="020B0604020202020204" pitchFamily="34" charset="0"/>
              </a:rPr>
              <a:t>emwave</a:t>
            </a:r>
            <a:r>
              <a:rPr lang="en-US" sz="1400" dirty="0">
                <a:solidFill>
                  <a:srgbClr val="333333"/>
                </a:solidFill>
                <a:ea typeface="+mn-ea"/>
                <a:cs typeface="Arial" panose="020B0604020202020204" pitchFamily="34" charset="0"/>
              </a:rPr>
              <a:t>, free online platform designed to sync with all your </a:t>
            </a:r>
            <a:r>
              <a:rPr lang="en-US" sz="1400" dirty="0" err="1">
                <a:solidFill>
                  <a:srgbClr val="333333"/>
                </a:solidFill>
                <a:ea typeface="+mn-ea"/>
                <a:cs typeface="Arial" panose="020B0604020202020204" pitchFamily="34" charset="0"/>
              </a:rPr>
              <a:t>HeartMath</a:t>
            </a:r>
            <a:r>
              <a:rPr lang="en-US" sz="1400" dirty="0">
                <a:solidFill>
                  <a:srgbClr val="333333"/>
                </a:solidFill>
                <a:ea typeface="+mn-ea"/>
                <a:cs typeface="Arial" panose="020B0604020202020204" pitchFamily="34" charset="0"/>
              </a:rPr>
              <a:t> technology, </a:t>
            </a:r>
            <a:r>
              <a:rPr lang="en-US" sz="1400" dirty="0" err="1">
                <a:solidFill>
                  <a:srgbClr val="333333"/>
                </a:solidFill>
                <a:ea typeface="+mn-ea"/>
                <a:cs typeface="Arial" panose="020B0604020202020204" pitchFamily="34" charset="0"/>
              </a:rPr>
              <a:t>emwave</a:t>
            </a:r>
            <a:r>
              <a:rPr lang="en-US" sz="1400" dirty="0">
                <a:solidFill>
                  <a:srgbClr val="333333"/>
                </a:solidFill>
                <a:ea typeface="+mn-ea"/>
                <a:cs typeface="Arial" panose="020B0604020202020204" pitchFamily="34" charset="0"/>
              </a:rPr>
              <a:t> Pro, emwave2, heart rate monitoring system that facilitates learning techniques and self regulation of stress </a:t>
            </a:r>
            <a:r>
              <a:rPr lang="en-US" sz="1200" i="1" kern="0" dirty="0">
                <a:solidFill>
                  <a:srgbClr val="0000FF"/>
                </a:solidFill>
                <a:ea typeface="+mn-ea"/>
                <a:cs typeface="Arial" pitchFamily="34" charset="0"/>
              </a:rPr>
              <a:t>Available to: Everyone, cost involved </a:t>
            </a:r>
            <a:endParaRPr lang="en-US" sz="1200" dirty="0">
              <a:solidFill>
                <a:srgbClr val="333333"/>
              </a:solidFill>
              <a:ea typeface="+mn-ea"/>
              <a:cs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1"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606679327"/>
      </p:ext>
    </p:extLst>
  </p:cSld>
  <p:clrMapOvr>
    <a:masterClrMapping/>
  </p:clrMapOvr>
</p:sld>
</file>

<file path=ppt/theme/theme1.xml><?xml version="1.0" encoding="utf-8"?>
<a:theme xmlns:a="http://schemas.openxmlformats.org/drawingml/2006/main" name="ARD_Master_Template">
  <a:themeElements>
    <a:clrScheme name="R2 Color Palette">
      <a:dk1>
        <a:srgbClr val="000000"/>
      </a:dk1>
      <a:lt1>
        <a:srgbClr val="FFFFFF"/>
      </a:lt1>
      <a:dk2>
        <a:srgbClr val="77797B"/>
      </a:dk2>
      <a:lt2>
        <a:srgbClr val="FFFFFF"/>
      </a:lt2>
      <a:accent1>
        <a:srgbClr val="F4B71A"/>
      </a:accent1>
      <a:accent2>
        <a:srgbClr val="246199"/>
      </a:accent2>
      <a:accent3>
        <a:srgbClr val="622E71"/>
      </a:accent3>
      <a:accent4>
        <a:srgbClr val="7A993D"/>
      </a:accent4>
      <a:accent5>
        <a:srgbClr val="ED7C23"/>
      </a:accent5>
      <a:accent6>
        <a:srgbClr val="D8D8D8"/>
      </a:accent6>
      <a:hlink>
        <a:srgbClr val="005878"/>
      </a:hlink>
      <a:folHlink>
        <a:srgbClr val="00B0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PRR Template[41]  -  Read-Only" id="{0E779226-0A98-AD48-A530-1534E7A95846}" vid="{303B623C-E48C-234B-B548-D20146E53F70}"/>
    </a:ext>
  </a:extLst>
</a:theme>
</file>

<file path=ppt/theme/theme2.xml><?xml version="1.0" encoding="utf-8"?>
<a:theme xmlns:a="http://schemas.openxmlformats.org/drawingml/2006/main" name="SP2_Master_Template">
  <a:themeElements>
    <a:clrScheme name="R2 Color Palette">
      <a:dk1>
        <a:srgbClr val="000000"/>
      </a:dk1>
      <a:lt1>
        <a:srgbClr val="FFFFFF"/>
      </a:lt1>
      <a:dk2>
        <a:srgbClr val="77797B"/>
      </a:dk2>
      <a:lt2>
        <a:srgbClr val="FFFFFF"/>
      </a:lt2>
      <a:accent1>
        <a:srgbClr val="F4B71A"/>
      </a:accent1>
      <a:accent2>
        <a:srgbClr val="246199"/>
      </a:accent2>
      <a:accent3>
        <a:srgbClr val="622E71"/>
      </a:accent3>
      <a:accent4>
        <a:srgbClr val="7A993D"/>
      </a:accent4>
      <a:accent5>
        <a:srgbClr val="ED7C23"/>
      </a:accent5>
      <a:accent6>
        <a:srgbClr val="D8D8D8"/>
      </a:accent6>
      <a:hlink>
        <a:srgbClr val="005878"/>
      </a:hlink>
      <a:folHlink>
        <a:srgbClr val="00B0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PRR Template[41]  -  Read-Only" id="{0E779226-0A98-AD48-A530-1534E7A95846}" vid="{847D345C-71FF-264A-B380-604AC2175E83}"/>
    </a:ext>
  </a:extLst>
</a:theme>
</file>

<file path=ppt/theme/theme3.xml><?xml version="1.0" encoding="utf-8"?>
<a:theme xmlns:a="http://schemas.openxmlformats.org/drawingml/2006/main" name="SHARP_Master_Template">
  <a:themeElements>
    <a:clrScheme name="R2 Color Palette">
      <a:dk1>
        <a:srgbClr val="000000"/>
      </a:dk1>
      <a:lt1>
        <a:srgbClr val="FFFFFF"/>
      </a:lt1>
      <a:dk2>
        <a:srgbClr val="77797B"/>
      </a:dk2>
      <a:lt2>
        <a:srgbClr val="FFFFFF"/>
      </a:lt2>
      <a:accent1>
        <a:srgbClr val="F4B71A"/>
      </a:accent1>
      <a:accent2>
        <a:srgbClr val="246199"/>
      </a:accent2>
      <a:accent3>
        <a:srgbClr val="622E71"/>
      </a:accent3>
      <a:accent4>
        <a:srgbClr val="7A993D"/>
      </a:accent4>
      <a:accent5>
        <a:srgbClr val="ED7C23"/>
      </a:accent5>
      <a:accent6>
        <a:srgbClr val="D8D8D8"/>
      </a:accent6>
      <a:hlink>
        <a:srgbClr val="005878"/>
      </a:hlink>
      <a:folHlink>
        <a:srgbClr val="00B0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PRR Template[41]  -  Read-Only" id="{0E779226-0A98-AD48-A530-1534E7A95846}" vid="{D4ABE041-17D0-884E-81E6-21D98932EBF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4B4A03A0E64C44A8E988EB2CB598C0" ma:contentTypeVersion="21" ma:contentTypeDescription="Create a new document." ma:contentTypeScope="" ma:versionID="3beaf1a42282208967c1dc41402a3db3">
  <xsd:schema xmlns:xsd="http://www.w3.org/2001/XMLSchema" xmlns:xs="http://www.w3.org/2001/XMLSchema" xmlns:p="http://schemas.microsoft.com/office/2006/metadata/properties" xmlns:ns2="6c1c2928-3507-491a-a0f7-900236e1cc95" xmlns:ns3="f8166263-dae4-4a19-bad3-fdbfda6298c2" targetNamespace="http://schemas.microsoft.com/office/2006/metadata/properties" ma:root="true" ma:fieldsID="ad712b8e7559c5aeed35bccd84e20c08" ns2:_="" ns3:_="">
    <xsd:import namespace="6c1c2928-3507-491a-a0f7-900236e1cc95"/>
    <xsd:import namespace="f8166263-dae4-4a19-bad3-fdbfda6298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Notes" minOccurs="0"/>
                <xsd:element ref="ns2:l8d40799e5534d78979544709a60b2db" minOccurs="0"/>
                <xsd:element ref="ns2:MediaServiceLocation"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1c2928-3507-491a-a0f7-900236e1cc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96d91ea-3614-492c-ae13-121a443a120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Notes" ma:index="20" nillable="true" ma:displayName="Notes" ma:format="Dropdown" ma:internalName="Notes">
      <xsd:simpleType>
        <xsd:restriction base="dms:Note">
          <xsd:maxLength value="255"/>
        </xsd:restriction>
      </xsd:simpleType>
    </xsd:element>
    <xsd:element name="l8d40799e5534d78979544709a60b2db" ma:index="22" nillable="true" ma:taxonomy="true" ma:internalName="l8d40799e5534d78979544709a60b2db" ma:taxonomyFieldName="Tags" ma:displayName="Tags" ma:default="" ma:fieldId="{58d40799-e553-4d78-9795-44709a60b2db}" ma:sspId="c96d91ea-3614-492c-ae13-121a443a120e" ma:termSetId="d58293f0-10aa-41e1-bd7c-e6eed5d9360e" ma:anchorId="00000000-0000-0000-0000-000000000000" ma:open="fals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8166263-dae4-4a19-bad3-fdbfda6298c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e39f073-137e-4687-8ab8-9cb3868d6b10}" ma:internalName="TaxCatchAll" ma:showField="CatchAllData" ma:web="f8166263-dae4-4a19-bad3-fdbfda6298c2">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_dlc_DocId" ma:index="24" nillable="true" ma:displayName="Document ID Value" ma:description="The value of the document ID assigned to this item." ma:indexed="true" ma:internalName="_dlc_DocId" ma:readOnly="true">
      <xsd:simpleType>
        <xsd:restriction base="dms:Text"/>
      </xsd:simpleType>
    </xsd:element>
    <xsd:element name="_dlc_DocIdUrl" ma:index="2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6c1c2928-3507-491a-a0f7-900236e1cc95">
      <Terms xmlns="http://schemas.microsoft.com/office/infopath/2007/PartnerControls"/>
    </lcf76f155ced4ddcb4097134ff3c332f>
    <Notes xmlns="6c1c2928-3507-491a-a0f7-900236e1cc95" xsi:nil="true"/>
    <TaxCatchAll xmlns="f8166263-dae4-4a19-bad3-fdbfda6298c2" xsi:nil="true"/>
    <l8d40799e5534d78979544709a60b2db xmlns="6c1c2928-3507-491a-a0f7-900236e1cc95">
      <Terms xmlns="http://schemas.microsoft.com/office/infopath/2007/PartnerControls"/>
    </l8d40799e5534d78979544709a60b2db>
    <_dlc_DocId xmlns="f8166263-dae4-4a19-bad3-fdbfda6298c2">6ECEFNF6QD26-1559382530-17712</_dlc_DocId>
    <_dlc_DocIdUrl xmlns="f8166263-dae4-4a19-bad3-fdbfda6298c2">
      <Url>https://sctgov.sharepoint.us/sites/ARDOperations/_layouts/15/DocIdRedir.aspx?ID=6ECEFNF6QD26-1559382530-17712</Url>
      <Description>6ECEFNF6QD26-1559382530-17712</Description>
    </_dlc_DocIdUrl>
    <SharedWithUsers xmlns="f8166263-dae4-4a19-bad3-fdbfda6298c2">
      <UserInfo>
        <DisplayName>Emily Tully</DisplayName>
        <AccountId>163</AccountId>
        <AccountType/>
      </UserInfo>
    </SharedWithUsers>
  </documentManagement>
</p:properties>
</file>

<file path=customXml/itemProps1.xml><?xml version="1.0" encoding="utf-8"?>
<ds:datastoreItem xmlns:ds="http://schemas.openxmlformats.org/officeDocument/2006/customXml" ds:itemID="{64E72BDA-AF3B-404A-B75B-6C3F6CCF1A6D}">
  <ds:schemaRefs>
    <ds:schemaRef ds:uri="6c1c2928-3507-491a-a0f7-900236e1cc95"/>
    <ds:schemaRef ds:uri="f8166263-dae4-4a19-bad3-fdbfda6298c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474BF67-4CB9-44C5-9B29-0D1F380A6206}">
  <ds:schemaRefs>
    <ds:schemaRef ds:uri="http://schemas.microsoft.com/sharepoint/events"/>
  </ds:schemaRefs>
</ds:datastoreItem>
</file>

<file path=customXml/itemProps3.xml><?xml version="1.0" encoding="utf-8"?>
<ds:datastoreItem xmlns:ds="http://schemas.openxmlformats.org/officeDocument/2006/customXml" ds:itemID="{EC9D24A2-B99F-452E-A663-494D7D6384AC}">
  <ds:schemaRefs>
    <ds:schemaRef ds:uri="http://schemas.microsoft.com/sharepoint/v3/contenttype/forms"/>
  </ds:schemaRefs>
</ds:datastoreItem>
</file>

<file path=customXml/itemProps4.xml><?xml version="1.0" encoding="utf-8"?>
<ds:datastoreItem xmlns:ds="http://schemas.openxmlformats.org/officeDocument/2006/customXml" ds:itemID="{1AAA13AB-A795-4B81-A551-98E00EC770E5}">
  <ds:schemaRefs>
    <ds:schemaRef ds:uri="6c1c2928-3507-491a-a0f7-900236e1cc95"/>
    <ds:schemaRef ds:uri="f8166263-dae4-4a19-bad3-fdbfda6298c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554eecc5-e26c-4620-b240-5a8bb326c33d}" enabled="1" method="Privileged" siteId="{fae6d70f-954b-4811-92b6-0530d6f84c43}" removed="0"/>
  <clbl:label id="{6829583f-c9c7-4e80-879f-96e770c54f35}" enabled="0" method="" siteId="{6829583f-c9c7-4e80-879f-96e770c54f35}" removed="1"/>
</clbl:labelList>
</file>

<file path=docProps/app.xml><?xml version="1.0" encoding="utf-8"?>
<Properties xmlns="http://schemas.openxmlformats.org/officeDocument/2006/extended-properties" xmlns:vt="http://schemas.openxmlformats.org/officeDocument/2006/docPropsVTypes">
  <Template>ARD_Master_Template</Template>
  <TotalTime>926</TotalTime>
  <Words>1981</Words>
  <Application>Microsoft Office PowerPoint</Application>
  <PresentationFormat>On-screen Show (4:3)</PresentationFormat>
  <Paragraphs>92</Paragraphs>
  <Slides>8</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 Arial</vt:lpstr>
      <vt:lpstr>Arial</vt:lpstr>
      <vt:lpstr>ARD_Master_Template</vt:lpstr>
      <vt:lpstr>SP2_Master_Template</vt:lpstr>
      <vt:lpstr>SHARP_Master_Template</vt:lpstr>
      <vt:lpstr> well-being Resources</vt:lpstr>
      <vt:lpstr>Well-being Resources</vt:lpstr>
      <vt:lpstr>Well-being Resources</vt:lpstr>
      <vt:lpstr>Well-being Resources</vt:lpstr>
      <vt:lpstr>Well-being Resources</vt:lpstr>
      <vt:lpstr>Well-being Resources</vt:lpstr>
      <vt:lpstr>Well-being Resources</vt:lpstr>
      <vt:lpstr>Well-being Resources</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Active Army</dc:subject>
  <dc:creator>Mavia Hanson</dc:creator>
  <cp:lastModifiedBy>Belcher, LeWonnie E CIV USARMY HQDA DCS G-9 (USA)</cp:lastModifiedBy>
  <cp:revision>74</cp:revision>
  <cp:lastPrinted>2023-06-29T21:08:53Z</cp:lastPrinted>
  <dcterms:created xsi:type="dcterms:W3CDTF">2024-07-10T18:02:47Z</dcterms:created>
  <dcterms:modified xsi:type="dcterms:W3CDTF">2025-03-18T21:03:54Z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0x010100674B4A03A0E64C44A8E988EB2CB598C0</vt:lpwstr>
  </property>
  <property fmtid="{D5CDD505-2E9C-101B-9397-08002B2CF9AE}" pid="3" name="_dlc_DocIdItemGuid">
    <vt:lpwstr>46eae34c-b7f9-48c0-a7b9-34bf78abe672</vt:lpwstr>
  </property>
  <property fmtid="{D5CDD505-2E9C-101B-9397-08002B2CF9AE}" pid="4" name="MediaServiceImageTags">
    <vt:lpwstr/>
  </property>
  <property fmtid="{D5CDD505-2E9C-101B-9397-08002B2CF9AE}" pid="5" name="Tags">
    <vt:lpwstr/>
  </property>
  <property fmtid="{D5CDD505-2E9C-101B-9397-08002B2CF9AE}" pid="6" name="ClassificationContentMarkingFooterText">
    <vt:lpwstr>Internal Use</vt:lpwstr>
  </property>
  <property fmtid="{D5CDD505-2E9C-101B-9397-08002B2CF9AE}" pid="7" name="ClassificationContentMarkingHeaderLocations">
    <vt:lpwstr>ARD_Master_Template:7\SP2_Master_Template:6\SHARP_Master_Template:6</vt:lpwstr>
  </property>
  <property fmtid="{D5CDD505-2E9C-101B-9397-08002B2CF9AE}" pid="8" name="ClassificationContentMarkingHeaderText">
    <vt:lpwstr>Internal Use</vt:lpwstr>
  </property>
</Properties>
</file>