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ngesInfos/changesInfo1.xml" ContentType="application/vnd.ms-powerpoint.changes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32" r:id="rId5"/>
  </p:sldMasterIdLst>
  <p:notesMasterIdLst>
    <p:notesMasterId r:id="rId17"/>
  </p:notesMasterIdLst>
  <p:handoutMasterIdLst>
    <p:handoutMasterId r:id="rId18"/>
  </p:handoutMasterIdLst>
  <p:sldIdLst>
    <p:sldId id="303" r:id="rId6"/>
    <p:sldId id="285" r:id="rId7"/>
    <p:sldId id="306" r:id="rId8"/>
    <p:sldId id="315" r:id="rId9"/>
    <p:sldId id="313" r:id="rId10"/>
    <p:sldId id="309" r:id="rId11"/>
    <p:sldId id="307" r:id="rId12"/>
    <p:sldId id="312" r:id="rId13"/>
    <p:sldId id="316" r:id="rId14"/>
    <p:sldId id="314" r:id="rId15"/>
    <p:sldId id="317" r:id="rId16"/>
  </p:sldIdLst>
  <p:sldSz cx="9144000" cy="6858000" type="screen4x3"/>
  <p:notesSz cx="6950075" cy="9236075"/>
  <p:defaultTextStyle>
    <a:defPPr>
      <a:defRPr lang="en-US"/>
    </a:defPPr>
    <a:lvl1pPr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1pPr>
    <a:lvl2pPr marL="4572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2pPr>
    <a:lvl3pPr marL="9144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3pPr>
    <a:lvl4pPr marL="13716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4pPr>
    <a:lvl5pPr marL="18288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5pPr>
    <a:lvl6pPr marL="22860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6pPr>
    <a:lvl7pPr marL="27432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7pPr>
    <a:lvl8pPr marL="32004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8pPr>
    <a:lvl9pPr marL="36576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guide id="3" orient="horz" pos="576" userDrawn="1">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F526BC26-4036-26CF-A480-7830E49F16C4}" name="Sarah Skodak" initials="SS" userId="S::sskodak@strategyconsultingteam.com::6b46521e-f8f0-45e3-b9fb-a53bd0ab8f49" providerId="AD"/>
  <p188:author id="{58685E2E-0BF9-C0B5-C377-5722103ADCA5}" name="Stephanie Quick" initials="SQ" userId="S::squick@strategyconsultingteam.com::fc3a95f7-db4b-45e9-af1c-db07d416ede6" providerId="AD"/>
  <p188:author id="{2436B147-573B-F969-18AD-CCD9812039CC}" name="Belcher, LeWonnie E CIV USARMY HQDA DCS G-9 (USA)" initials="LB" userId="S::lewonnie.e.belcher.civ@army.mil::7447c28a-2ea6-4b7e-823d-90ebf82c4d8e" providerId="AD"/>
  <p188:author id="{531E2F6A-3262-592D-7FA6-307C90CFFACC}" name="Rico, Antonieta CIV HQDA DCS G-9" initials="RADG9" userId="Rico, Antonieta CIV HQDA DCS G-9" providerId="None"/>
  <p188:author id="{4772D06C-D547-2FB1-7D5E-874EB915A95D}" name="Kim Ferraro" initials="KF" userId="S::kim.ferraro@mat-inc.net::bbd26e5a-ede9-4059-9984-44bb8f37f32a" providerId="AD"/>
  <p188:author id="{1C9F7F78-42F6-5551-7D2C-523E19D40658}" name="Michael Christopher" initials="MC" userId="S::mchristopher@strategyconsultingteam.com::a5d2d15d-5ed1-4755-b2f3-3472b0fa917d" providerId="AD"/>
  <p188:author id="{6CAD0387-57A0-B9D8-7036-44B2160623E2}" name="Heather Aguilar" initials="HA" userId="S::haguilar@strategyconsultingteam.com::9b3d28f5-7a7e-4525-ab9a-c0bd7eb7f0d8" providerId="AD"/>
  <p188:author id="{DCDA0F93-887C-0F62-1239-BCABF13902DF}" name="Laura Canzonier" initials="LC" userId="S::lcanzonier@strategyconsultingteam.com::98d4ff63-1a0f-4a6b-bba4-bf1140aecdee" providerId="AD"/>
  <p188:author id="{77398195-A695-DA17-CD15-EAFCA291E35A}" name="Murphy, Kristen E CIV USARMY HQDA DCS G-9 (USA)" initials="KM" userId="S::kristen.e.murphy5.civ@army.mil::c973b33b-d2ae-4f61-a2a5-5ad1053e65d2"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8D8D8"/>
    <a:srgbClr val="45473E"/>
    <a:srgbClr val="82786F"/>
    <a:srgbClr val="898989"/>
    <a:srgbClr val="32362C"/>
    <a:srgbClr val="3B4324"/>
    <a:srgbClr val="C9C9C9"/>
    <a:srgbClr val="B2B2B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2" d="100"/>
          <a:sy n="72" d="100"/>
        </p:scale>
        <p:origin x="566" y="62"/>
      </p:cViewPr>
      <p:guideLst>
        <p:guide orient="horz" pos="2160"/>
        <p:guide pos="2880"/>
        <p:guide orient="horz" pos="576"/>
      </p:guideLst>
    </p:cSldViewPr>
  </p:slideViewPr>
  <p:notesTextViewPr>
    <p:cViewPr>
      <p:scale>
        <a:sx n="1" d="1"/>
        <a:sy n="1" d="1"/>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microsoft.com/office/2018/10/relationships/authors" Target="authors.xml"/><Relationship Id="rId5" Type="http://schemas.openxmlformats.org/officeDocument/2006/relationships/slideMaster" Target="slideMasters/slideMaster1.xml"/><Relationship Id="rId15" Type="http://schemas.openxmlformats.org/officeDocument/2006/relationships/slide" Target="slides/slide10.xml"/><Relationship Id="rId23" Type="http://schemas.microsoft.com/office/2016/11/relationships/changesInfo" Target="changesInfos/changesInfo1.xml"/><Relationship Id="rId10" Type="http://schemas.openxmlformats.org/officeDocument/2006/relationships/slide" Target="slides/slide5.xml"/><Relationship Id="rId19" Type="http://schemas.openxmlformats.org/officeDocument/2006/relationships/presProps" Target="presProps.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Wallace Michael Canter" userId="0c0e64d2-87ba-42d2-b046-7bbb9868e24c" providerId="ADAL" clId="{17182D75-0E7B-4D24-94F8-78B4C6C936CB}"/>
    <pc:docChg chg="modSld">
      <pc:chgData name="Wallace Michael Canter" userId="0c0e64d2-87ba-42d2-b046-7bbb9868e24c" providerId="ADAL" clId="{17182D75-0E7B-4D24-94F8-78B4C6C936CB}" dt="2025-03-03T13:22:23.108" v="0" actId="20577"/>
      <pc:docMkLst>
        <pc:docMk/>
      </pc:docMkLst>
      <pc:sldChg chg="modSp mod">
        <pc:chgData name="Wallace Michael Canter" userId="0c0e64d2-87ba-42d2-b046-7bbb9868e24c" providerId="ADAL" clId="{17182D75-0E7B-4D24-94F8-78B4C6C936CB}" dt="2025-03-03T13:22:23.108" v="0" actId="20577"/>
        <pc:sldMkLst>
          <pc:docMk/>
          <pc:sldMk cId="1732658620" sldId="303"/>
        </pc:sldMkLst>
        <pc:spChg chg="mod">
          <ac:chgData name="Wallace Michael Canter" userId="0c0e64d2-87ba-42d2-b046-7bbb9868e24c" providerId="ADAL" clId="{17182D75-0E7B-4D24-94F8-78B4C6C936CB}" dt="2025-03-03T13:22:23.108" v="0" actId="20577"/>
          <ac:spMkLst>
            <pc:docMk/>
            <pc:sldMk cId="1732658620" sldId="303"/>
            <ac:spMk id="5" creationId="{00000000-0000-0000-0000-000000000000}"/>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2329" cy="462120"/>
          </a:xfrm>
          <a:prstGeom prst="rect">
            <a:avLst/>
          </a:prstGeom>
        </p:spPr>
        <p:txBody>
          <a:bodyPr vert="horz" lIns="92487" tIns="46244" rIns="92487" bIns="46244" rtlCol="0"/>
          <a:lstStyle>
            <a:lvl1pPr algn="l" eaLnBrk="1" hangingPunct="1">
              <a:defRPr sz="1200">
                <a:latin typeface="Arial" charset="0"/>
                <a:ea typeface="+mn-ea"/>
                <a:cs typeface="+mn-cs"/>
              </a:defRPr>
            </a:lvl1pPr>
          </a:lstStyle>
          <a:p>
            <a:pPr>
              <a:defRPr/>
            </a:pPr>
            <a:r>
              <a:rPr lang="en-US" dirty="0"/>
              <a:t>Hybrid Template</a:t>
            </a:r>
          </a:p>
        </p:txBody>
      </p:sp>
      <p:sp>
        <p:nvSpPr>
          <p:cNvPr id="3" name="Date Placeholder 2"/>
          <p:cNvSpPr>
            <a:spLocks noGrp="1"/>
          </p:cNvSpPr>
          <p:nvPr>
            <p:ph type="dt" sz="quarter" idx="1"/>
          </p:nvPr>
        </p:nvSpPr>
        <p:spPr>
          <a:xfrm>
            <a:off x="3936173" y="0"/>
            <a:ext cx="3012329" cy="462120"/>
          </a:xfrm>
          <a:prstGeom prst="rect">
            <a:avLst/>
          </a:prstGeom>
        </p:spPr>
        <p:txBody>
          <a:bodyPr vert="horz" wrap="square" lIns="92487" tIns="46244" rIns="92487" bIns="46244" numCol="1" anchor="t" anchorCtr="0" compatLnSpc="1">
            <a:prstTxWarp prst="textNoShape">
              <a:avLst/>
            </a:prstTxWarp>
          </a:bodyPr>
          <a:lstStyle>
            <a:lvl1pPr algn="r" eaLnBrk="1" hangingPunct="1">
              <a:defRPr sz="1200">
                <a:latin typeface="Arial" charset="0"/>
                <a:ea typeface="ＭＳ Ｐゴシック" charset="-128"/>
                <a:cs typeface="+mn-cs"/>
              </a:defRPr>
            </a:lvl1pPr>
          </a:lstStyle>
          <a:p>
            <a:pPr>
              <a:defRPr/>
            </a:pPr>
            <a:fld id="{89CF21B3-6E8B-C04B-B897-4D8C6F21329D}" type="datetime1">
              <a:rPr lang="en-US" altLang="en-US" smtClean="0"/>
              <a:t>3/3/2025</a:t>
            </a:fld>
            <a:endParaRPr lang="en-US" altLang="en-US" dirty="0"/>
          </a:p>
        </p:txBody>
      </p:sp>
      <p:sp>
        <p:nvSpPr>
          <p:cNvPr id="4" name="Footer Placeholder 3"/>
          <p:cNvSpPr>
            <a:spLocks noGrp="1"/>
          </p:cNvSpPr>
          <p:nvPr>
            <p:ph type="ftr" sz="quarter" idx="2"/>
          </p:nvPr>
        </p:nvSpPr>
        <p:spPr>
          <a:xfrm>
            <a:off x="0" y="8772378"/>
            <a:ext cx="3012329" cy="462120"/>
          </a:xfrm>
          <a:prstGeom prst="rect">
            <a:avLst/>
          </a:prstGeom>
        </p:spPr>
        <p:txBody>
          <a:bodyPr vert="horz" lIns="92487" tIns="46244" rIns="92487" bIns="46244" rtlCol="0" anchor="b"/>
          <a:lstStyle>
            <a:lvl1pPr algn="l" eaLnBrk="1" hangingPunct="1">
              <a:defRPr sz="1200">
                <a:latin typeface="Arial" charset="0"/>
                <a:ea typeface="+mn-ea"/>
                <a:cs typeface="+mn-cs"/>
              </a:defRPr>
            </a:lvl1pPr>
          </a:lstStyle>
          <a:p>
            <a:pPr>
              <a:defRPr/>
            </a:pPr>
            <a:endParaRPr lang="en-US" dirty="0"/>
          </a:p>
        </p:txBody>
      </p:sp>
      <p:sp>
        <p:nvSpPr>
          <p:cNvPr id="5" name="Slide Number Placeholder 4"/>
          <p:cNvSpPr>
            <a:spLocks noGrp="1"/>
          </p:cNvSpPr>
          <p:nvPr>
            <p:ph type="sldNum" sz="quarter" idx="3"/>
          </p:nvPr>
        </p:nvSpPr>
        <p:spPr>
          <a:xfrm>
            <a:off x="3936173" y="8772378"/>
            <a:ext cx="3012329" cy="462120"/>
          </a:xfrm>
          <a:prstGeom prst="rect">
            <a:avLst/>
          </a:prstGeom>
        </p:spPr>
        <p:txBody>
          <a:bodyPr vert="horz" wrap="square" lIns="92487" tIns="46244" rIns="92487" bIns="46244" numCol="1" anchor="b" anchorCtr="0" compatLnSpc="1">
            <a:prstTxWarp prst="textNoShape">
              <a:avLst/>
            </a:prstTxWarp>
          </a:bodyPr>
          <a:lstStyle>
            <a:lvl1pPr algn="r" eaLnBrk="1" hangingPunct="1">
              <a:defRPr sz="1200" smtClean="0">
                <a:latin typeface="Arial" charset="0"/>
                <a:ea typeface="ＭＳ Ｐゴシック" charset="-128"/>
              </a:defRPr>
            </a:lvl1pPr>
          </a:lstStyle>
          <a:p>
            <a:pPr>
              <a:defRPr/>
            </a:pPr>
            <a:fld id="{58A402DD-E4C4-4C75-851C-1553C52CFC46}" type="slidenum">
              <a:rPr lang="en-US" altLang="en-US"/>
              <a:pPr>
                <a:defRPr/>
              </a:pPr>
              <a:t>‹#›</a:t>
            </a:fld>
            <a:endParaRPr lang="en-US" altLang="en-US" dirty="0"/>
          </a:p>
        </p:txBody>
      </p:sp>
    </p:spTree>
    <p:extLst>
      <p:ext uri="{BB962C8B-B14F-4D97-AF65-F5344CB8AC3E}">
        <p14:creationId xmlns:p14="http://schemas.microsoft.com/office/powerpoint/2010/main" val="476561458"/>
      </p:ext>
    </p:extLst>
  </p:cSld>
  <p:clrMap bg1="lt1" tx1="dk1" bg2="lt2" tx2="dk2" accent1="accent1" accent2="accent2" accent3="accent3" accent4="accent4" accent5="accent5" accent6="accent6" hlink="hlink" folHlink="folHlink"/>
  <p:hf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Slide Image Placeholder 3"/>
          <p:cNvSpPr>
            <a:spLocks noGrp="1" noRot="1" noChangeAspect="1"/>
          </p:cNvSpPr>
          <p:nvPr>
            <p:ph type="sldImg" idx="2"/>
          </p:nvPr>
        </p:nvSpPr>
        <p:spPr>
          <a:xfrm>
            <a:off x="1166813" y="692150"/>
            <a:ext cx="4616450" cy="3463925"/>
          </a:xfrm>
          <a:prstGeom prst="rect">
            <a:avLst/>
          </a:prstGeom>
          <a:noFill/>
          <a:ln w="12700">
            <a:solidFill>
              <a:prstClr val="black"/>
            </a:solidFill>
          </a:ln>
        </p:spPr>
        <p:txBody>
          <a:bodyPr vert="horz" lIns="92487" tIns="46244" rIns="92487" bIns="46244" rtlCol="0" anchor="ctr"/>
          <a:lstStyle/>
          <a:p>
            <a:pPr lvl="0"/>
            <a:endParaRPr lang="en-US" noProof="0" dirty="0"/>
          </a:p>
        </p:txBody>
      </p:sp>
      <p:sp>
        <p:nvSpPr>
          <p:cNvPr id="5" name="Notes Placeholder 4"/>
          <p:cNvSpPr>
            <a:spLocks noGrp="1"/>
          </p:cNvSpPr>
          <p:nvPr>
            <p:ph type="body" sz="quarter" idx="3"/>
          </p:nvPr>
        </p:nvSpPr>
        <p:spPr>
          <a:xfrm>
            <a:off x="695637" y="4387767"/>
            <a:ext cx="5558801" cy="4155919"/>
          </a:xfrm>
          <a:prstGeom prst="rect">
            <a:avLst/>
          </a:prstGeom>
        </p:spPr>
        <p:txBody>
          <a:bodyPr vert="horz" lIns="92487" tIns="46244" rIns="92487" bIns="46244"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7" name="Slide Number Placeholder 6"/>
          <p:cNvSpPr>
            <a:spLocks noGrp="1"/>
          </p:cNvSpPr>
          <p:nvPr>
            <p:ph type="sldNum" sz="quarter" idx="5"/>
          </p:nvPr>
        </p:nvSpPr>
        <p:spPr>
          <a:xfrm>
            <a:off x="3936173" y="8772378"/>
            <a:ext cx="3012329" cy="462120"/>
          </a:xfrm>
          <a:prstGeom prst="rect">
            <a:avLst/>
          </a:prstGeom>
        </p:spPr>
        <p:txBody>
          <a:bodyPr vert="horz" wrap="square" lIns="92487" tIns="46244" rIns="92487" bIns="46244" numCol="1" anchor="b" anchorCtr="0" compatLnSpc="1">
            <a:prstTxWarp prst="textNoShape">
              <a:avLst/>
            </a:prstTxWarp>
          </a:bodyPr>
          <a:lstStyle>
            <a:lvl1pPr algn="r" eaLnBrk="1" hangingPunct="1">
              <a:defRPr sz="1200" smtClean="0">
                <a:latin typeface="Arial" charset="0"/>
                <a:ea typeface="ＭＳ Ｐゴシック" charset="-128"/>
              </a:defRPr>
            </a:lvl1pPr>
          </a:lstStyle>
          <a:p>
            <a:pPr>
              <a:defRPr/>
            </a:pPr>
            <a:fld id="{9401A651-F9A2-4532-974F-CB50CB79CAEB}" type="slidenum">
              <a:rPr lang="en-US" altLang="en-US"/>
              <a:pPr>
                <a:defRPr/>
              </a:pPr>
              <a:t>‹#›</a:t>
            </a:fld>
            <a:endParaRPr lang="en-US" altLang="en-US" dirty="0"/>
          </a:p>
        </p:txBody>
      </p:sp>
    </p:spTree>
    <p:extLst>
      <p:ext uri="{BB962C8B-B14F-4D97-AF65-F5344CB8AC3E}">
        <p14:creationId xmlns:p14="http://schemas.microsoft.com/office/powerpoint/2010/main" val="2838627512"/>
      </p:ext>
    </p:extLst>
  </p:cSld>
  <p:clrMap bg1="lt1" tx1="dk1" bg2="lt2" tx2="dk2" accent1="accent1" accent2="accent2" accent3="accent3" accent4="accent4" accent5="accent5" accent6="accent6" hlink="hlink" folHlink="folHlink"/>
  <p:hf ftr="0"/>
  <p:notesStyle>
    <a:lvl1pPr algn="l" rtl="0" eaLnBrk="0" fontAlgn="base" hangingPunct="0">
      <a:spcBef>
        <a:spcPct val="30000"/>
      </a:spcBef>
      <a:spcAft>
        <a:spcPct val="0"/>
      </a:spcAft>
      <a:defRPr sz="1200" kern="1200">
        <a:solidFill>
          <a:schemeClr val="tx1"/>
        </a:solidFill>
        <a:latin typeface="Arial" pitchFamily="34" charset="0"/>
        <a:ea typeface="ＭＳ Ｐゴシック" charset="0"/>
        <a:cs typeface="ＭＳ Ｐゴシック" charset="0"/>
      </a:defRPr>
    </a:lvl1pPr>
    <a:lvl2pPr marL="457200" algn="l" rtl="0" eaLnBrk="0" fontAlgn="base" hangingPunct="0">
      <a:spcBef>
        <a:spcPct val="30000"/>
      </a:spcBef>
      <a:spcAft>
        <a:spcPct val="0"/>
      </a:spcAft>
      <a:defRPr sz="1200" kern="1200">
        <a:solidFill>
          <a:schemeClr val="tx1"/>
        </a:solidFill>
        <a:latin typeface="Arial" pitchFamily="34" charset="0"/>
        <a:ea typeface="ＭＳ Ｐゴシック" charset="0"/>
        <a:cs typeface="+mn-cs"/>
      </a:defRPr>
    </a:lvl2pPr>
    <a:lvl3pPr marL="914400" algn="l" rtl="0" eaLnBrk="0" fontAlgn="base" hangingPunct="0">
      <a:spcBef>
        <a:spcPct val="30000"/>
      </a:spcBef>
      <a:spcAft>
        <a:spcPct val="0"/>
      </a:spcAft>
      <a:defRPr sz="1200" kern="1200">
        <a:solidFill>
          <a:schemeClr val="tx1"/>
        </a:solidFill>
        <a:latin typeface="Arial" pitchFamily="34" charset="0"/>
        <a:ea typeface="ＭＳ Ｐゴシック" charset="0"/>
        <a:cs typeface="+mn-cs"/>
      </a:defRPr>
    </a:lvl3pPr>
    <a:lvl4pPr marL="1371600" algn="l" rtl="0" eaLnBrk="0" fontAlgn="base" hangingPunct="0">
      <a:spcBef>
        <a:spcPct val="30000"/>
      </a:spcBef>
      <a:spcAft>
        <a:spcPct val="0"/>
      </a:spcAft>
      <a:defRPr sz="1200" kern="1200">
        <a:solidFill>
          <a:schemeClr val="tx1"/>
        </a:solidFill>
        <a:latin typeface="Arial" pitchFamily="34" charset="0"/>
        <a:ea typeface="ＭＳ Ｐゴシック" charset="0"/>
        <a:cs typeface="+mn-cs"/>
      </a:defRPr>
    </a:lvl4pPr>
    <a:lvl5pPr marL="1828800" algn="l" rtl="0" eaLnBrk="0" fontAlgn="base" hangingPunct="0">
      <a:spcBef>
        <a:spcPct val="30000"/>
      </a:spcBef>
      <a:spcAft>
        <a:spcPct val="0"/>
      </a:spcAft>
      <a:defRPr sz="1200" kern="1200">
        <a:solidFill>
          <a:schemeClr val="tx1"/>
        </a:solidFill>
        <a:latin typeface="Arial" pitchFamily="34" charset="0"/>
        <a:ea typeface="ＭＳ Ｐゴシック" charset="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9401A651-F9A2-4532-974F-CB50CB79CAEB}" type="slidenum">
              <a:rPr lang="en-US" altLang="en-US" smtClean="0"/>
              <a:pPr>
                <a:defRPr/>
              </a:pPr>
              <a:t>1</a:t>
            </a:fld>
            <a:endParaRPr lang="en-US" altLang="en-US" dirty="0"/>
          </a:p>
        </p:txBody>
      </p:sp>
    </p:spTree>
    <p:extLst>
      <p:ext uri="{BB962C8B-B14F-4D97-AF65-F5344CB8AC3E}">
        <p14:creationId xmlns:p14="http://schemas.microsoft.com/office/powerpoint/2010/main" val="9151730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6" name="Slide Number Placeholder 5"/>
          <p:cNvSpPr>
            <a:spLocks noGrp="1"/>
          </p:cNvSpPr>
          <p:nvPr>
            <p:ph type="sldNum" sz="quarter" idx="12"/>
          </p:nvPr>
        </p:nvSpPr>
        <p:spPr/>
        <p:txBody>
          <a:bodyPr/>
          <a:lstStyle/>
          <a:p>
            <a:pPr>
              <a:defRPr/>
            </a:pPr>
            <a:fld id="{9401A651-F9A2-4532-974F-CB50CB79CAEB}" type="slidenum">
              <a:rPr lang="en-US" altLang="en-US" smtClean="0"/>
              <a:pPr>
                <a:defRPr/>
              </a:pPr>
              <a:t>2</a:t>
            </a:fld>
            <a:endParaRPr lang="en-US" altLang="en-US" dirty="0"/>
          </a:p>
        </p:txBody>
      </p:sp>
    </p:spTree>
    <p:extLst>
      <p:ext uri="{BB962C8B-B14F-4D97-AF65-F5344CB8AC3E}">
        <p14:creationId xmlns:p14="http://schemas.microsoft.com/office/powerpoint/2010/main" val="65483373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6" name="Slide Number Placeholder 5"/>
          <p:cNvSpPr>
            <a:spLocks noGrp="1"/>
          </p:cNvSpPr>
          <p:nvPr>
            <p:ph type="sldNum" sz="quarter" idx="12"/>
          </p:nvPr>
        </p:nvSpPr>
        <p:spPr/>
        <p:txBody>
          <a:bodyPr/>
          <a:lstStyle/>
          <a:p>
            <a:pPr>
              <a:defRPr/>
            </a:pPr>
            <a:fld id="{9401A651-F9A2-4532-974F-CB50CB79CAEB}" type="slidenum">
              <a:rPr lang="en-US" altLang="en-US" smtClean="0"/>
              <a:pPr>
                <a:defRPr/>
              </a:pPr>
              <a:t>3</a:t>
            </a:fld>
            <a:endParaRPr lang="en-US" altLang="en-US" dirty="0"/>
          </a:p>
        </p:txBody>
      </p:sp>
    </p:spTree>
    <p:extLst>
      <p:ext uri="{BB962C8B-B14F-4D97-AF65-F5344CB8AC3E}">
        <p14:creationId xmlns:p14="http://schemas.microsoft.com/office/powerpoint/2010/main" val="112455505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6" name="Slide Number Placeholder 5"/>
          <p:cNvSpPr>
            <a:spLocks noGrp="1"/>
          </p:cNvSpPr>
          <p:nvPr>
            <p:ph type="sldNum" sz="quarter" idx="12"/>
          </p:nvPr>
        </p:nvSpPr>
        <p:spPr/>
        <p:txBody>
          <a:bodyPr/>
          <a:lstStyle/>
          <a:p>
            <a:pPr>
              <a:defRPr/>
            </a:pPr>
            <a:fld id="{9401A651-F9A2-4532-974F-CB50CB79CAEB}" type="slidenum">
              <a:rPr lang="en-US" altLang="en-US" smtClean="0"/>
              <a:pPr>
                <a:defRPr/>
              </a:pPr>
              <a:t>5</a:t>
            </a:fld>
            <a:endParaRPr lang="en-US" altLang="en-US" dirty="0"/>
          </a:p>
        </p:txBody>
      </p:sp>
    </p:spTree>
    <p:extLst>
      <p:ext uri="{BB962C8B-B14F-4D97-AF65-F5344CB8AC3E}">
        <p14:creationId xmlns:p14="http://schemas.microsoft.com/office/powerpoint/2010/main" val="357967581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6" name="Slide Number Placeholder 5"/>
          <p:cNvSpPr>
            <a:spLocks noGrp="1"/>
          </p:cNvSpPr>
          <p:nvPr>
            <p:ph type="sldNum" sz="quarter" idx="12"/>
          </p:nvPr>
        </p:nvSpPr>
        <p:spPr/>
        <p:txBody>
          <a:bodyPr/>
          <a:lstStyle/>
          <a:p>
            <a:pPr>
              <a:defRPr/>
            </a:pPr>
            <a:fld id="{9401A651-F9A2-4532-974F-CB50CB79CAEB}" type="slidenum">
              <a:rPr lang="en-US" altLang="en-US" smtClean="0"/>
              <a:pPr>
                <a:defRPr/>
              </a:pPr>
              <a:t>6</a:t>
            </a:fld>
            <a:endParaRPr lang="en-US" altLang="en-US" dirty="0"/>
          </a:p>
        </p:txBody>
      </p:sp>
    </p:spTree>
    <p:extLst>
      <p:ext uri="{BB962C8B-B14F-4D97-AF65-F5344CB8AC3E}">
        <p14:creationId xmlns:p14="http://schemas.microsoft.com/office/powerpoint/2010/main" val="384390061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6" name="Slide Number Placeholder 5"/>
          <p:cNvSpPr>
            <a:spLocks noGrp="1"/>
          </p:cNvSpPr>
          <p:nvPr>
            <p:ph type="sldNum" sz="quarter" idx="12"/>
          </p:nvPr>
        </p:nvSpPr>
        <p:spPr/>
        <p:txBody>
          <a:bodyPr/>
          <a:lstStyle/>
          <a:p>
            <a:pPr>
              <a:defRPr/>
            </a:pPr>
            <a:fld id="{9401A651-F9A2-4532-974F-CB50CB79CAEB}" type="slidenum">
              <a:rPr lang="en-US" altLang="en-US" smtClean="0"/>
              <a:pPr>
                <a:defRPr/>
              </a:pPr>
              <a:t>7</a:t>
            </a:fld>
            <a:endParaRPr lang="en-US" altLang="en-US" dirty="0"/>
          </a:p>
        </p:txBody>
      </p:sp>
    </p:spTree>
    <p:extLst>
      <p:ext uri="{BB962C8B-B14F-4D97-AF65-F5344CB8AC3E}">
        <p14:creationId xmlns:p14="http://schemas.microsoft.com/office/powerpoint/2010/main" val="286985064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6" name="Slide Number Placeholder 5"/>
          <p:cNvSpPr>
            <a:spLocks noGrp="1"/>
          </p:cNvSpPr>
          <p:nvPr>
            <p:ph type="sldNum" sz="quarter" idx="12"/>
          </p:nvPr>
        </p:nvSpPr>
        <p:spPr/>
        <p:txBody>
          <a:bodyPr/>
          <a:lstStyle/>
          <a:p>
            <a:pPr>
              <a:defRPr/>
            </a:pPr>
            <a:fld id="{9401A651-F9A2-4532-974F-CB50CB79CAEB}" type="slidenum">
              <a:rPr lang="en-US" altLang="en-US" smtClean="0"/>
              <a:pPr>
                <a:defRPr/>
              </a:pPr>
              <a:t>8</a:t>
            </a:fld>
            <a:endParaRPr lang="en-US" altLang="en-US" dirty="0"/>
          </a:p>
        </p:txBody>
      </p:sp>
    </p:spTree>
    <p:extLst>
      <p:ext uri="{BB962C8B-B14F-4D97-AF65-F5344CB8AC3E}">
        <p14:creationId xmlns:p14="http://schemas.microsoft.com/office/powerpoint/2010/main" val="300719530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6" name="Slide Number Placeholder 5"/>
          <p:cNvSpPr>
            <a:spLocks noGrp="1"/>
          </p:cNvSpPr>
          <p:nvPr>
            <p:ph type="sldNum" sz="quarter" idx="12"/>
          </p:nvPr>
        </p:nvSpPr>
        <p:spPr/>
        <p:txBody>
          <a:bodyPr/>
          <a:lstStyle/>
          <a:p>
            <a:pPr>
              <a:defRPr/>
            </a:pPr>
            <a:fld id="{9401A651-F9A2-4532-974F-CB50CB79CAEB}" type="slidenum">
              <a:rPr lang="en-US" altLang="en-US" smtClean="0"/>
              <a:pPr>
                <a:defRPr/>
              </a:pPr>
              <a:t>10</a:t>
            </a:fld>
            <a:endParaRPr lang="en-US" altLang="en-US" dirty="0"/>
          </a:p>
        </p:txBody>
      </p:sp>
    </p:spTree>
    <p:extLst>
      <p:ext uri="{BB962C8B-B14F-4D97-AF65-F5344CB8AC3E}">
        <p14:creationId xmlns:p14="http://schemas.microsoft.com/office/powerpoint/2010/main" val="117016743"/>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 Id="rId5" Type="http://schemas.openxmlformats.org/officeDocument/2006/relationships/image" Target="../media/image2.png"/><Relationship Id="rId4" Type="http://schemas.openxmlformats.org/officeDocument/2006/relationships/image" Target="../media/image1.pn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png"/><Relationship Id="rId1" Type="http://schemas.openxmlformats.org/officeDocument/2006/relationships/slideMaster" Target="../slideMasters/slideMaster1.xml"/><Relationship Id="rId5" Type="http://schemas.openxmlformats.org/officeDocument/2006/relationships/image" Target="../media/image2.png"/><Relationship Id="rId4" Type="http://schemas.openxmlformats.org/officeDocument/2006/relationships/image" Target="../media/image1.png"/></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userDrawn="1">
  <p:cSld name="ARD_Title_Slide_Dark">
    <p:spTree>
      <p:nvGrpSpPr>
        <p:cNvPr id="1" name=""/>
        <p:cNvGrpSpPr/>
        <p:nvPr/>
      </p:nvGrpSpPr>
      <p:grpSpPr>
        <a:xfrm>
          <a:off x="0" y="0"/>
          <a:ext cx="0" cy="0"/>
          <a:chOff x="0" y="0"/>
          <a:chExt cx="0" cy="0"/>
        </a:xfrm>
      </p:grpSpPr>
      <p:pic>
        <p:nvPicPr>
          <p:cNvPr id="16" name="Picture 15"/>
          <p:cNvPicPr>
            <a:picLocks noChangeAspect="1"/>
          </p:cNvPicPr>
          <p:nvPr userDrawn="1"/>
        </p:nvPicPr>
        <p:blipFill rotWithShape="1">
          <a:blip r:embed="rId2">
            <a:extLst>
              <a:ext uri="{28A0092B-C50C-407E-A947-70E740481C1C}">
                <a14:useLocalDpi xmlns:a14="http://schemas.microsoft.com/office/drawing/2010/main" val="0"/>
              </a:ext>
            </a:extLst>
          </a:blip>
          <a:srcRect l="10761" t="9448" r="45043" b="9448"/>
          <a:stretch/>
        </p:blipFill>
        <p:spPr>
          <a:xfrm>
            <a:off x="-8021" y="3693897"/>
            <a:ext cx="9152021" cy="1473960"/>
          </a:xfrm>
          <a:prstGeom prst="rect">
            <a:avLst/>
          </a:prstGeom>
        </p:spPr>
      </p:pic>
      <p:pic>
        <p:nvPicPr>
          <p:cNvPr id="15" name="Picture 8"/>
          <p:cNvPicPr>
            <a:picLocks noChangeAspect="1"/>
          </p:cNvPicPr>
          <p:nvPr userDrawn="1"/>
        </p:nvPicPr>
        <p:blipFill rotWithShape="1">
          <a:blip r:embed="rId3">
            <a:extLst>
              <a:ext uri="{28A0092B-C50C-407E-A947-70E740481C1C}">
                <a14:useLocalDpi xmlns:a14="http://schemas.microsoft.com/office/drawing/2010/main" val="0"/>
              </a:ext>
            </a:extLst>
          </a:blip>
          <a:srcRect l="1660" r="-32"/>
          <a:stretch/>
        </p:blipFill>
        <p:spPr bwMode="auto">
          <a:xfrm>
            <a:off x="0" y="3379572"/>
            <a:ext cx="8993946" cy="314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Title 1"/>
          <p:cNvSpPr>
            <a:spLocks noGrp="1"/>
          </p:cNvSpPr>
          <p:nvPr>
            <p:ph type="title" hasCustomPrompt="1"/>
          </p:nvPr>
        </p:nvSpPr>
        <p:spPr>
          <a:xfrm>
            <a:off x="306339" y="2237044"/>
            <a:ext cx="7046962" cy="1191956"/>
          </a:xfrm>
          <a:noFill/>
          <a:ln w="9525">
            <a:noFill/>
            <a:miter lim="800000"/>
            <a:headEnd/>
            <a:tailEnd/>
          </a:ln>
        </p:spPr>
        <p:txBody>
          <a:bodyPr anchor="b"/>
          <a:lstStyle>
            <a:lvl1pPr>
              <a:defRPr lang="en-US" sz="4000" b="1" kern="1200" dirty="0" smtClean="0">
                <a:solidFill>
                  <a:schemeClr val="tx1"/>
                </a:solidFill>
                <a:latin typeface="Arial" pitchFamily="34" charset="0"/>
                <a:ea typeface="+mj-ea"/>
                <a:cs typeface="Arial" pitchFamily="34" charset="0"/>
              </a:defRPr>
            </a:lvl1pPr>
          </a:lstStyle>
          <a:p>
            <a:pPr lvl="0"/>
            <a:r>
              <a:rPr lang="en-US"/>
              <a:t>Click to edit Master title style </a:t>
            </a:r>
          </a:p>
        </p:txBody>
      </p:sp>
      <p:sp>
        <p:nvSpPr>
          <p:cNvPr id="6" name="Text Placeholder 7"/>
          <p:cNvSpPr>
            <a:spLocks noGrp="1"/>
          </p:cNvSpPr>
          <p:nvPr>
            <p:ph type="body" sz="quarter" idx="14"/>
          </p:nvPr>
        </p:nvSpPr>
        <p:spPr>
          <a:xfrm>
            <a:off x="312047" y="4547973"/>
            <a:ext cx="7041254" cy="294268"/>
          </a:xfrm>
          <a:noFill/>
          <a:ln w="9525">
            <a:noFill/>
            <a:miter lim="800000"/>
            <a:headEnd/>
            <a:tailEnd/>
          </a:ln>
        </p:spPr>
        <p:txBody>
          <a:bodyPr/>
          <a:lstStyle>
            <a:lvl1pPr>
              <a:lnSpc>
                <a:spcPts val="2000"/>
              </a:lnSpc>
              <a:defRPr lang="en-US" sz="1600" b="0" kern="1200" cap="all" baseline="0" dirty="0" smtClean="0">
                <a:solidFill>
                  <a:schemeClr val="bg1"/>
                </a:solidFill>
                <a:latin typeface="Arial" pitchFamily="34" charset="0"/>
                <a:ea typeface="+mn-ea"/>
                <a:cs typeface="Arial" pitchFamily="34" charset="0"/>
              </a:defRPr>
            </a:lvl1pPr>
            <a:lvl2pPr>
              <a:defRPr lang="en-US" sz="2000" kern="1200" dirty="0" smtClean="0">
                <a:solidFill>
                  <a:srgbClr val="D8D8D8"/>
                </a:solidFill>
                <a:latin typeface="Arial" pitchFamily="34" charset="0"/>
                <a:ea typeface="+mn-ea"/>
                <a:cs typeface="Arial" pitchFamily="34" charset="0"/>
              </a:defRPr>
            </a:lvl2pPr>
            <a:lvl3pPr>
              <a:defRPr lang="en-US" sz="2000" kern="1200" dirty="0" smtClean="0">
                <a:solidFill>
                  <a:srgbClr val="D8D8D8"/>
                </a:solidFill>
                <a:latin typeface="Arial" pitchFamily="34" charset="0"/>
                <a:ea typeface="+mn-ea"/>
                <a:cs typeface="Arial" pitchFamily="34" charset="0"/>
              </a:defRPr>
            </a:lvl3pPr>
            <a:lvl4pPr>
              <a:defRPr lang="en-US" sz="2000" kern="1200" dirty="0" smtClean="0">
                <a:solidFill>
                  <a:srgbClr val="D8D8D8"/>
                </a:solidFill>
                <a:latin typeface="Arial" pitchFamily="34" charset="0"/>
                <a:ea typeface="+mn-ea"/>
                <a:cs typeface="Arial" pitchFamily="34" charset="0"/>
              </a:defRPr>
            </a:lvl4pPr>
            <a:lvl5pPr>
              <a:defRPr lang="en-US" sz="2000" kern="1200" dirty="0" smtClean="0">
                <a:solidFill>
                  <a:srgbClr val="D8D8D8"/>
                </a:solidFill>
                <a:latin typeface="Arial" pitchFamily="34" charset="0"/>
                <a:ea typeface="+mn-ea"/>
                <a:cs typeface="Arial" pitchFamily="34" charset="0"/>
              </a:defRPr>
            </a:lvl5pPr>
          </a:lstStyle>
          <a:p>
            <a:pPr lvl="0"/>
            <a:r>
              <a:rPr lang="en-US"/>
              <a:t>Click to edit Master text styles</a:t>
            </a:r>
          </a:p>
        </p:txBody>
      </p:sp>
      <p:sp>
        <p:nvSpPr>
          <p:cNvPr id="3" name="Content Placeholder 2"/>
          <p:cNvSpPr>
            <a:spLocks noGrp="1"/>
          </p:cNvSpPr>
          <p:nvPr>
            <p:ph sz="quarter" idx="15"/>
          </p:nvPr>
        </p:nvSpPr>
        <p:spPr>
          <a:xfrm>
            <a:off x="312047" y="3991229"/>
            <a:ext cx="7041253" cy="514035"/>
          </a:xfrm>
        </p:spPr>
        <p:txBody>
          <a:bodyPr/>
          <a:lstStyle>
            <a:lvl1pPr>
              <a:defRPr sz="1600" cap="all" baseline="0">
                <a:solidFill>
                  <a:schemeClr val="bg1"/>
                </a:solidFill>
              </a:defRPr>
            </a:lvl1pPr>
          </a:lstStyle>
          <a:p>
            <a:pPr lvl="0"/>
            <a:r>
              <a:rPr lang="en-US"/>
              <a:t>Click to edit Master text styles</a:t>
            </a:r>
          </a:p>
        </p:txBody>
      </p:sp>
      <p:sp>
        <p:nvSpPr>
          <p:cNvPr id="17" name="Rectangle 16"/>
          <p:cNvSpPr/>
          <p:nvPr userDrawn="1"/>
        </p:nvSpPr>
        <p:spPr>
          <a:xfrm>
            <a:off x="-8021" y="6482091"/>
            <a:ext cx="9162181" cy="396959"/>
          </a:xfrm>
          <a:prstGeom prst="rect">
            <a:avLst/>
          </a:prstGeom>
          <a:solidFill>
            <a:schemeClr val="tx1"/>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dirty="0"/>
          </a:p>
        </p:txBody>
      </p:sp>
      <p:pic>
        <p:nvPicPr>
          <p:cNvPr id="13" name="Picture 8"/>
          <p:cNvPicPr>
            <a:picLocks noChangeAspect="1"/>
          </p:cNvPicPr>
          <p:nvPr userDrawn="1"/>
        </p:nvPicPr>
        <p:blipFill rotWithShape="1">
          <a:blip r:embed="rId3">
            <a:extLst>
              <a:ext uri="{28A0092B-C50C-407E-A947-70E740481C1C}">
                <a14:useLocalDpi xmlns:a14="http://schemas.microsoft.com/office/drawing/2010/main" val="0"/>
              </a:ext>
            </a:extLst>
          </a:blip>
          <a:srcRect l="2685" r="94877"/>
          <a:stretch/>
        </p:blipFill>
        <p:spPr bwMode="auto">
          <a:xfrm>
            <a:off x="8921087" y="3380234"/>
            <a:ext cx="222913" cy="314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 name="Picture 14"/>
          <p:cNvPicPr>
            <a:picLocks noChangeAspect="1"/>
          </p:cNvPicPr>
          <p:nvPr userDrawn="1"/>
        </p:nvPicPr>
        <p:blipFill>
          <a:blip r:embed="rId4"/>
          <a:srcRect/>
          <a:stretch/>
        </p:blipFill>
        <p:spPr bwMode="auto">
          <a:xfrm>
            <a:off x="7353300" y="287772"/>
            <a:ext cx="1522050" cy="1493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 name="Picture 1" descr="Logo&#10;&#10;Description automatically generated">
            <a:extLst>
              <a:ext uri="{FF2B5EF4-FFF2-40B4-BE49-F238E27FC236}">
                <a16:creationId xmlns:a16="http://schemas.microsoft.com/office/drawing/2014/main" id="{132CC877-4427-3984-7D55-0A474FE16A97}"/>
              </a:ext>
            </a:extLst>
          </p:cNvPr>
          <p:cNvPicPr>
            <a:picLocks noChangeAspect="1"/>
          </p:cNvPicPr>
          <p:nvPr userDrawn="1"/>
        </p:nvPicPr>
        <p:blipFill>
          <a:blip r:embed="rId5"/>
          <a:stretch>
            <a:fillRect/>
          </a:stretch>
        </p:blipFill>
        <p:spPr>
          <a:xfrm>
            <a:off x="268650" y="98677"/>
            <a:ext cx="1356950" cy="1695719"/>
          </a:xfrm>
          <a:prstGeom prst="rect">
            <a:avLst/>
          </a:prstGeom>
        </p:spPr>
      </p:pic>
      <p:sp>
        <p:nvSpPr>
          <p:cNvPr id="4" name="Footer Placeholder 8">
            <a:extLst>
              <a:ext uri="{FF2B5EF4-FFF2-40B4-BE49-F238E27FC236}">
                <a16:creationId xmlns:a16="http://schemas.microsoft.com/office/drawing/2014/main" id="{F649A737-D4F9-33FD-3FCC-727032C546B5}"/>
              </a:ext>
            </a:extLst>
          </p:cNvPr>
          <p:cNvSpPr>
            <a:spLocks noGrp="1"/>
          </p:cNvSpPr>
          <p:nvPr>
            <p:ph type="ftr" sz="quarter" idx="16"/>
          </p:nvPr>
        </p:nvSpPr>
        <p:spPr>
          <a:xfrm>
            <a:off x="3024939" y="6469062"/>
            <a:ext cx="3086100" cy="365125"/>
          </a:xfrm>
          <a:prstGeom prst="rect">
            <a:avLst/>
          </a:prstGeom>
        </p:spPr>
        <p:txBody>
          <a:bodyPr/>
          <a:lstStyle/>
          <a:p>
            <a:r>
              <a:rPr lang="en-US" dirty="0"/>
              <a:t>CUI</a:t>
            </a:r>
          </a:p>
        </p:txBody>
      </p:sp>
    </p:spTree>
    <p:extLst>
      <p:ext uri="{BB962C8B-B14F-4D97-AF65-F5344CB8AC3E}">
        <p14:creationId xmlns:p14="http://schemas.microsoft.com/office/powerpoint/2010/main" val="2066195230"/>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288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ARD_Title_Slide_Light">
    <p:spTree>
      <p:nvGrpSpPr>
        <p:cNvPr id="1" name=""/>
        <p:cNvGrpSpPr/>
        <p:nvPr/>
      </p:nvGrpSpPr>
      <p:grpSpPr>
        <a:xfrm>
          <a:off x="0" y="0"/>
          <a:ext cx="0" cy="0"/>
          <a:chOff x="0" y="0"/>
          <a:chExt cx="0" cy="0"/>
        </a:xfrm>
      </p:grpSpPr>
      <p:pic>
        <p:nvPicPr>
          <p:cNvPr id="2" name="Picture 1"/>
          <p:cNvPicPr>
            <a:picLocks noChangeAspect="1"/>
          </p:cNvPicPr>
          <p:nvPr userDrawn="1"/>
        </p:nvPicPr>
        <p:blipFill rotWithShape="1">
          <a:blip r:embed="rId2">
            <a:extLst>
              <a:ext uri="{28A0092B-C50C-407E-A947-70E740481C1C}">
                <a14:useLocalDpi xmlns:a14="http://schemas.microsoft.com/office/drawing/2010/main" val="0"/>
              </a:ext>
            </a:extLst>
          </a:blip>
          <a:srcRect l="28187" r="37478"/>
          <a:stretch/>
        </p:blipFill>
        <p:spPr>
          <a:xfrm>
            <a:off x="0" y="3325565"/>
            <a:ext cx="9144000" cy="2329808"/>
          </a:xfrm>
          <a:prstGeom prst="rect">
            <a:avLst/>
          </a:prstGeom>
        </p:spPr>
      </p:pic>
      <p:pic>
        <p:nvPicPr>
          <p:cNvPr id="15" name="Picture 8"/>
          <p:cNvPicPr>
            <a:picLocks noChangeAspect="1"/>
          </p:cNvPicPr>
          <p:nvPr userDrawn="1"/>
        </p:nvPicPr>
        <p:blipFill rotWithShape="1">
          <a:blip r:embed="rId3">
            <a:extLst>
              <a:ext uri="{28A0092B-C50C-407E-A947-70E740481C1C}">
                <a14:useLocalDpi xmlns:a14="http://schemas.microsoft.com/office/drawing/2010/main" val="0"/>
              </a:ext>
            </a:extLst>
          </a:blip>
          <a:srcRect l="1660" r="-32"/>
          <a:stretch/>
        </p:blipFill>
        <p:spPr bwMode="auto">
          <a:xfrm>
            <a:off x="0" y="3379572"/>
            <a:ext cx="8993946" cy="314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Title 1"/>
          <p:cNvSpPr>
            <a:spLocks noGrp="1"/>
          </p:cNvSpPr>
          <p:nvPr>
            <p:ph type="title" hasCustomPrompt="1"/>
          </p:nvPr>
        </p:nvSpPr>
        <p:spPr>
          <a:xfrm>
            <a:off x="306339" y="2237044"/>
            <a:ext cx="7046962" cy="1191956"/>
          </a:xfrm>
          <a:noFill/>
          <a:ln w="9525">
            <a:noFill/>
            <a:miter lim="800000"/>
            <a:headEnd/>
            <a:tailEnd/>
          </a:ln>
        </p:spPr>
        <p:txBody>
          <a:bodyPr anchor="b"/>
          <a:lstStyle>
            <a:lvl1pPr>
              <a:defRPr lang="en-US" sz="4000" b="1" kern="1200" dirty="0" smtClean="0">
                <a:solidFill>
                  <a:schemeClr val="tx1"/>
                </a:solidFill>
                <a:latin typeface="Arial" pitchFamily="34" charset="0"/>
                <a:ea typeface="+mj-ea"/>
                <a:cs typeface="Arial" pitchFamily="34" charset="0"/>
              </a:defRPr>
            </a:lvl1pPr>
          </a:lstStyle>
          <a:p>
            <a:pPr lvl="0"/>
            <a:r>
              <a:rPr lang="en-US"/>
              <a:t>Click to edit Master title style </a:t>
            </a:r>
          </a:p>
        </p:txBody>
      </p:sp>
      <p:sp>
        <p:nvSpPr>
          <p:cNvPr id="17" name="Rectangle 16"/>
          <p:cNvSpPr/>
          <p:nvPr userDrawn="1"/>
        </p:nvSpPr>
        <p:spPr>
          <a:xfrm>
            <a:off x="-8023" y="6475118"/>
            <a:ext cx="9152023" cy="396959"/>
          </a:xfrm>
          <a:prstGeom prst="rect">
            <a:avLst/>
          </a:prstGeom>
          <a:solidFill>
            <a:schemeClr val="tx1"/>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dirty="0"/>
          </a:p>
        </p:txBody>
      </p:sp>
      <p:sp>
        <p:nvSpPr>
          <p:cNvPr id="9" name="Footer Placeholder 8"/>
          <p:cNvSpPr>
            <a:spLocks noGrp="1"/>
          </p:cNvSpPr>
          <p:nvPr>
            <p:ph type="ftr" sz="quarter" idx="16"/>
          </p:nvPr>
        </p:nvSpPr>
        <p:spPr>
          <a:xfrm>
            <a:off x="3024939" y="6469062"/>
            <a:ext cx="3086100" cy="365125"/>
          </a:xfrm>
          <a:prstGeom prst="rect">
            <a:avLst/>
          </a:prstGeom>
        </p:spPr>
        <p:txBody>
          <a:bodyPr/>
          <a:lstStyle/>
          <a:p>
            <a:r>
              <a:rPr lang="en-US" dirty="0"/>
              <a:t>CUI</a:t>
            </a:r>
          </a:p>
        </p:txBody>
      </p:sp>
      <p:pic>
        <p:nvPicPr>
          <p:cNvPr id="13" name="Picture 8"/>
          <p:cNvPicPr>
            <a:picLocks noChangeAspect="1"/>
          </p:cNvPicPr>
          <p:nvPr userDrawn="1"/>
        </p:nvPicPr>
        <p:blipFill rotWithShape="1">
          <a:blip r:embed="rId3">
            <a:extLst>
              <a:ext uri="{28A0092B-C50C-407E-A947-70E740481C1C}">
                <a14:useLocalDpi xmlns:a14="http://schemas.microsoft.com/office/drawing/2010/main" val="0"/>
              </a:ext>
            </a:extLst>
          </a:blip>
          <a:srcRect l="2685" r="94877"/>
          <a:stretch/>
        </p:blipFill>
        <p:spPr bwMode="auto">
          <a:xfrm>
            <a:off x="8921087" y="3380234"/>
            <a:ext cx="222913" cy="314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Text Placeholder 7"/>
          <p:cNvSpPr>
            <a:spLocks noGrp="1"/>
          </p:cNvSpPr>
          <p:nvPr>
            <p:ph type="body" sz="quarter" idx="14"/>
          </p:nvPr>
        </p:nvSpPr>
        <p:spPr>
          <a:xfrm>
            <a:off x="312047" y="4547973"/>
            <a:ext cx="7041254" cy="294268"/>
          </a:xfrm>
          <a:noFill/>
          <a:ln w="9525">
            <a:noFill/>
            <a:miter lim="800000"/>
            <a:headEnd/>
            <a:tailEnd/>
          </a:ln>
        </p:spPr>
        <p:txBody>
          <a:bodyPr/>
          <a:lstStyle>
            <a:lvl1pPr>
              <a:lnSpc>
                <a:spcPts val="2000"/>
              </a:lnSpc>
              <a:defRPr lang="en-US" sz="1600" b="0" kern="1200" cap="all" baseline="0" dirty="0" smtClean="0">
                <a:solidFill>
                  <a:schemeClr val="tx1"/>
                </a:solidFill>
                <a:latin typeface="Arial" pitchFamily="34" charset="0"/>
                <a:ea typeface="+mn-ea"/>
                <a:cs typeface="Arial" pitchFamily="34" charset="0"/>
              </a:defRPr>
            </a:lvl1pPr>
            <a:lvl2pPr>
              <a:defRPr lang="en-US" sz="2000" kern="1200" dirty="0" smtClean="0">
                <a:solidFill>
                  <a:srgbClr val="D8D8D8"/>
                </a:solidFill>
                <a:latin typeface="Arial" pitchFamily="34" charset="0"/>
                <a:ea typeface="+mn-ea"/>
                <a:cs typeface="Arial" pitchFamily="34" charset="0"/>
              </a:defRPr>
            </a:lvl2pPr>
            <a:lvl3pPr>
              <a:defRPr lang="en-US" sz="2000" kern="1200" dirty="0" smtClean="0">
                <a:solidFill>
                  <a:srgbClr val="D8D8D8"/>
                </a:solidFill>
                <a:latin typeface="Arial" pitchFamily="34" charset="0"/>
                <a:ea typeface="+mn-ea"/>
                <a:cs typeface="Arial" pitchFamily="34" charset="0"/>
              </a:defRPr>
            </a:lvl3pPr>
            <a:lvl4pPr>
              <a:defRPr lang="en-US" sz="2000" kern="1200" dirty="0" smtClean="0">
                <a:solidFill>
                  <a:srgbClr val="D8D8D8"/>
                </a:solidFill>
                <a:latin typeface="Arial" pitchFamily="34" charset="0"/>
                <a:ea typeface="+mn-ea"/>
                <a:cs typeface="Arial" pitchFamily="34" charset="0"/>
              </a:defRPr>
            </a:lvl4pPr>
            <a:lvl5pPr>
              <a:defRPr lang="en-US" sz="2000" kern="1200" dirty="0" smtClean="0">
                <a:solidFill>
                  <a:srgbClr val="D8D8D8"/>
                </a:solidFill>
                <a:latin typeface="Arial" pitchFamily="34" charset="0"/>
                <a:ea typeface="+mn-ea"/>
                <a:cs typeface="Arial" pitchFamily="34" charset="0"/>
              </a:defRPr>
            </a:lvl5pPr>
          </a:lstStyle>
          <a:p>
            <a:pPr lvl="0"/>
            <a:r>
              <a:rPr lang="en-US"/>
              <a:t>Click to edit Master text styles</a:t>
            </a:r>
          </a:p>
        </p:txBody>
      </p:sp>
      <p:sp>
        <p:nvSpPr>
          <p:cNvPr id="19" name="Content Placeholder 2"/>
          <p:cNvSpPr>
            <a:spLocks noGrp="1"/>
          </p:cNvSpPr>
          <p:nvPr>
            <p:ph sz="quarter" idx="15"/>
          </p:nvPr>
        </p:nvSpPr>
        <p:spPr>
          <a:xfrm>
            <a:off x="312047" y="3991229"/>
            <a:ext cx="7041253" cy="514035"/>
          </a:xfrm>
        </p:spPr>
        <p:txBody>
          <a:bodyPr/>
          <a:lstStyle>
            <a:lvl1pPr>
              <a:defRPr sz="1600" cap="all" baseline="0">
                <a:solidFill>
                  <a:schemeClr val="tx1"/>
                </a:solidFill>
              </a:defRPr>
            </a:lvl1pPr>
          </a:lstStyle>
          <a:p>
            <a:pPr lvl="0"/>
            <a:r>
              <a:rPr lang="en-US"/>
              <a:t>Click to edit Master text styles</a:t>
            </a:r>
          </a:p>
        </p:txBody>
      </p:sp>
      <p:pic>
        <p:nvPicPr>
          <p:cNvPr id="20" name="Picture 14">
            <a:extLst>
              <a:ext uri="{FF2B5EF4-FFF2-40B4-BE49-F238E27FC236}">
                <a16:creationId xmlns:a16="http://schemas.microsoft.com/office/drawing/2014/main" id="{7EA86688-AFE1-5A45-8665-26BEE7BE8415}"/>
              </a:ext>
            </a:extLst>
          </p:cNvPr>
          <p:cNvPicPr>
            <a:picLocks noChangeAspect="1"/>
          </p:cNvPicPr>
          <p:nvPr userDrawn="1"/>
        </p:nvPicPr>
        <p:blipFill>
          <a:blip r:embed="rId4"/>
          <a:srcRect/>
          <a:stretch/>
        </p:blipFill>
        <p:spPr bwMode="auto">
          <a:xfrm>
            <a:off x="7353300" y="287772"/>
            <a:ext cx="1522050" cy="1493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 name="Picture 2" descr="Logo&#10;&#10;Description automatically generated">
            <a:extLst>
              <a:ext uri="{FF2B5EF4-FFF2-40B4-BE49-F238E27FC236}">
                <a16:creationId xmlns:a16="http://schemas.microsoft.com/office/drawing/2014/main" id="{56E0CADE-9EF3-C48D-DE6B-BF615BBB8D5E}"/>
              </a:ext>
            </a:extLst>
          </p:cNvPr>
          <p:cNvPicPr>
            <a:picLocks noChangeAspect="1"/>
          </p:cNvPicPr>
          <p:nvPr userDrawn="1"/>
        </p:nvPicPr>
        <p:blipFill>
          <a:blip r:embed="rId5"/>
          <a:stretch>
            <a:fillRect/>
          </a:stretch>
        </p:blipFill>
        <p:spPr>
          <a:xfrm>
            <a:off x="268650" y="98677"/>
            <a:ext cx="1356950" cy="1695719"/>
          </a:xfrm>
          <a:prstGeom prst="rect">
            <a:avLst/>
          </a:prstGeom>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ARD_Transition_Slide">
    <p:spTree>
      <p:nvGrpSpPr>
        <p:cNvPr id="1" name=""/>
        <p:cNvGrpSpPr/>
        <p:nvPr/>
      </p:nvGrpSpPr>
      <p:grpSpPr>
        <a:xfrm>
          <a:off x="0" y="0"/>
          <a:ext cx="0" cy="0"/>
          <a:chOff x="0" y="0"/>
          <a:chExt cx="0" cy="0"/>
        </a:xfrm>
      </p:grpSpPr>
      <p:pic>
        <p:nvPicPr>
          <p:cNvPr id="10" name="Picture 8"/>
          <p:cNvPicPr>
            <a:picLocks noChangeAspect="1"/>
          </p:cNvPicPr>
          <p:nvPr userDrawn="1"/>
        </p:nvPicPr>
        <p:blipFill rotWithShape="1">
          <a:blip r:embed="rId2">
            <a:extLst>
              <a:ext uri="{28A0092B-C50C-407E-A947-70E740481C1C}">
                <a14:useLocalDpi xmlns:a14="http://schemas.microsoft.com/office/drawing/2010/main" val="0"/>
              </a:ext>
            </a:extLst>
          </a:blip>
          <a:srcRect l="2618" r="20238"/>
          <a:stretch/>
        </p:blipFill>
        <p:spPr bwMode="auto">
          <a:xfrm>
            <a:off x="300248" y="3379572"/>
            <a:ext cx="7053052" cy="314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Title Placeholder 1"/>
          <p:cNvSpPr>
            <a:spLocks noGrp="1"/>
          </p:cNvSpPr>
          <p:nvPr>
            <p:ph type="title"/>
          </p:nvPr>
        </p:nvSpPr>
        <p:spPr bwMode="auto">
          <a:xfrm>
            <a:off x="304800" y="2147673"/>
            <a:ext cx="7257923" cy="1285874"/>
          </a:xfrm>
          <a:prstGeom prst="rect">
            <a:avLst/>
          </a:prstGeom>
          <a:noFill/>
          <a:ln w="9525">
            <a:noFill/>
            <a:miter lim="800000"/>
            <a:headEnd/>
            <a:tailEnd/>
          </a:ln>
        </p:spPr>
        <p:txBody>
          <a:bodyPr anchor="b"/>
          <a:lstStyle>
            <a:lvl1pPr>
              <a:defRPr sz="4000" baseline="0">
                <a:solidFill>
                  <a:schemeClr val="tx1"/>
                </a:solidFill>
              </a:defRPr>
            </a:lvl1pPr>
          </a:lstStyle>
          <a:p>
            <a:pPr lvl="0"/>
            <a:r>
              <a:rPr lang="en-US"/>
              <a:t>Click to edit Master title style</a:t>
            </a:r>
          </a:p>
        </p:txBody>
      </p:sp>
      <p:sp>
        <p:nvSpPr>
          <p:cNvPr id="6" name="Text Placeholder 5"/>
          <p:cNvSpPr>
            <a:spLocks noGrp="1"/>
          </p:cNvSpPr>
          <p:nvPr>
            <p:ph type="body" sz="quarter" idx="12" hasCustomPrompt="1"/>
          </p:nvPr>
        </p:nvSpPr>
        <p:spPr>
          <a:xfrm>
            <a:off x="304800" y="3693897"/>
            <a:ext cx="7257923" cy="854075"/>
          </a:xfrm>
        </p:spPr>
        <p:txBody>
          <a:bodyPr/>
          <a:lstStyle>
            <a:lvl1pPr>
              <a:defRPr sz="2000" b="0" cap="all" baseline="0"/>
            </a:lvl1pPr>
          </a:lstStyle>
          <a:p>
            <a:pPr lvl="0"/>
            <a:r>
              <a:rPr lang="en-US"/>
              <a:t>CLICK TO EDIT MASTER TEXT STYLES</a:t>
            </a:r>
          </a:p>
        </p:txBody>
      </p:sp>
      <p:sp>
        <p:nvSpPr>
          <p:cNvPr id="2" name="Footer Placeholder 1"/>
          <p:cNvSpPr>
            <a:spLocks noGrp="1"/>
          </p:cNvSpPr>
          <p:nvPr>
            <p:ph type="ftr" sz="quarter" idx="13"/>
          </p:nvPr>
        </p:nvSpPr>
        <p:spPr>
          <a:xfrm>
            <a:off x="3024939" y="6469062"/>
            <a:ext cx="3086100" cy="365125"/>
          </a:xfrm>
          <a:prstGeom prst="rect">
            <a:avLst/>
          </a:prstGeom>
        </p:spPr>
        <p:txBody>
          <a:bodyPr/>
          <a:lstStyle/>
          <a:p>
            <a:r>
              <a:rPr lang="en-US" dirty="0"/>
              <a:t>CUI</a:t>
            </a:r>
          </a:p>
        </p:txBody>
      </p:sp>
    </p:spTree>
    <p:extLst>
      <p:ext uri="{BB962C8B-B14F-4D97-AF65-F5344CB8AC3E}">
        <p14:creationId xmlns:p14="http://schemas.microsoft.com/office/powerpoint/2010/main" val="1642958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ARD_TitleAndContent">
    <p:spTree>
      <p:nvGrpSpPr>
        <p:cNvPr id="1" name=""/>
        <p:cNvGrpSpPr/>
        <p:nvPr/>
      </p:nvGrpSpPr>
      <p:grpSpPr>
        <a:xfrm>
          <a:off x="0" y="0"/>
          <a:ext cx="0" cy="0"/>
          <a:chOff x="0" y="0"/>
          <a:chExt cx="0" cy="0"/>
        </a:xfrm>
      </p:grpSpPr>
      <p:pic>
        <p:nvPicPr>
          <p:cNvPr id="4" name="Picture 8"/>
          <p:cNvPicPr>
            <a:picLocks noChangeAspect="1"/>
          </p:cNvPicPr>
          <p:nvPr userDrawn="1"/>
        </p:nvPicPr>
        <p:blipFill>
          <a:blip r:embed="rId2">
            <a:extLst>
              <a:ext uri="{28A0092B-C50C-407E-A947-70E740481C1C}">
                <a14:useLocalDpi xmlns:a14="http://schemas.microsoft.com/office/drawing/2010/main" val="0"/>
              </a:ext>
            </a:extLst>
          </a:blip>
          <a:srcRect l="4060" r="17300"/>
          <a:stretch>
            <a:fillRect/>
          </a:stretch>
        </p:blipFill>
        <p:spPr bwMode="auto">
          <a:xfrm>
            <a:off x="996950" y="631225"/>
            <a:ext cx="7189788" cy="314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1" name="Text Placeholder 2"/>
          <p:cNvSpPr>
            <a:spLocks noGrp="1"/>
          </p:cNvSpPr>
          <p:nvPr>
            <p:ph idx="1"/>
          </p:nvPr>
        </p:nvSpPr>
        <p:spPr bwMode="auto">
          <a:xfrm>
            <a:off x="304800" y="1228725"/>
            <a:ext cx="8605838" cy="4714874"/>
          </a:xfrm>
          <a:prstGeom prst="rect">
            <a:avLst/>
          </a:prstGeom>
          <a:noFill/>
          <a:ln w="9525">
            <a:noFill/>
            <a:miter lim="800000"/>
            <a:headEnd/>
            <a:tailEnd/>
          </a:ln>
        </p:spPr>
        <p:txBody>
          <a:bodyPr/>
          <a:lstStyle>
            <a:lvl1pPr marL="0" indent="0">
              <a:buNone/>
              <a:defRPr sz="2000">
                <a:solidFill>
                  <a:schemeClr val="tx1"/>
                </a:solidFill>
              </a:defRPr>
            </a:lvl1pPr>
            <a:lvl2pPr>
              <a:defRPr sz="1800">
                <a:solidFill>
                  <a:schemeClr val="tx1"/>
                </a:solidFill>
              </a:defRPr>
            </a:lvl2pPr>
            <a:lvl3pPr>
              <a:defRPr sz="1600">
                <a:solidFill>
                  <a:schemeClr val="tx1"/>
                </a:solidFill>
              </a:defRPr>
            </a:lvl3pPr>
            <a:lvl4pPr>
              <a:defRPr sz="1400">
                <a:solidFill>
                  <a:schemeClr val="tx1"/>
                </a:solidFill>
              </a:defRPr>
            </a:lvl4pPr>
            <a:lvl5pPr>
              <a:defRPr sz="1200">
                <a:solidFill>
                  <a:schemeClr val="tx1"/>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 name="Footer Placeholder 1"/>
          <p:cNvSpPr>
            <a:spLocks noGrp="1"/>
          </p:cNvSpPr>
          <p:nvPr>
            <p:ph type="ftr" sz="quarter" idx="10"/>
          </p:nvPr>
        </p:nvSpPr>
        <p:spPr>
          <a:xfrm>
            <a:off x="3024939" y="6469062"/>
            <a:ext cx="3086100" cy="365125"/>
          </a:xfrm>
          <a:prstGeom prst="rect">
            <a:avLst/>
          </a:prstGeom>
        </p:spPr>
        <p:txBody>
          <a:bodyPr/>
          <a:lstStyle/>
          <a:p>
            <a:r>
              <a:rPr lang="en-US" dirty="0"/>
              <a:t>CUI</a:t>
            </a:r>
          </a:p>
        </p:txBody>
      </p:sp>
      <p:sp>
        <p:nvSpPr>
          <p:cNvPr id="8" name="Title Placeholder 1"/>
          <p:cNvSpPr>
            <a:spLocks noGrp="1"/>
          </p:cNvSpPr>
          <p:nvPr>
            <p:ph type="title"/>
          </p:nvPr>
        </p:nvSpPr>
        <p:spPr bwMode="auto">
          <a:xfrm>
            <a:off x="993567" y="266263"/>
            <a:ext cx="7175586" cy="457200"/>
          </a:xfrm>
          <a:prstGeom prst="rect">
            <a:avLst/>
          </a:prstGeom>
          <a:noFill/>
          <a:ln w="9525">
            <a:noFill/>
            <a:miter lim="800000"/>
            <a:headEnd/>
            <a:tailEnd/>
          </a:ln>
        </p:spPr>
        <p:txBody>
          <a:bodyPr/>
          <a:lstStyle>
            <a:lvl1pPr>
              <a:defRPr sz="2400"/>
            </a:lvl1pPr>
          </a:lstStyle>
          <a:p>
            <a:pPr lvl="0"/>
            <a:r>
              <a:rPr lang="en-US"/>
              <a:t>Click to edit Master title style</a:t>
            </a:r>
          </a:p>
        </p:txBody>
      </p:sp>
    </p:spTree>
    <p:extLst>
      <p:ext uri="{BB962C8B-B14F-4D97-AF65-F5344CB8AC3E}">
        <p14:creationId xmlns:p14="http://schemas.microsoft.com/office/powerpoint/2010/main" val="42620763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ARD_Two_Content">
    <p:spTree>
      <p:nvGrpSpPr>
        <p:cNvPr id="1" name=""/>
        <p:cNvGrpSpPr/>
        <p:nvPr/>
      </p:nvGrpSpPr>
      <p:grpSpPr>
        <a:xfrm>
          <a:off x="0" y="0"/>
          <a:ext cx="0" cy="0"/>
          <a:chOff x="0" y="0"/>
          <a:chExt cx="0" cy="0"/>
        </a:xfrm>
      </p:grpSpPr>
      <p:pic>
        <p:nvPicPr>
          <p:cNvPr id="12" name="Picture 8"/>
          <p:cNvPicPr>
            <a:picLocks noChangeAspect="1"/>
          </p:cNvPicPr>
          <p:nvPr userDrawn="1"/>
        </p:nvPicPr>
        <p:blipFill>
          <a:blip r:embed="rId2">
            <a:extLst>
              <a:ext uri="{28A0092B-C50C-407E-A947-70E740481C1C}">
                <a14:useLocalDpi xmlns:a14="http://schemas.microsoft.com/office/drawing/2010/main" val="0"/>
              </a:ext>
            </a:extLst>
          </a:blip>
          <a:srcRect l="4060" r="17300"/>
          <a:stretch>
            <a:fillRect/>
          </a:stretch>
        </p:blipFill>
        <p:spPr bwMode="auto">
          <a:xfrm>
            <a:off x="996950" y="631225"/>
            <a:ext cx="7189788" cy="314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 Placeholder 3"/>
          <p:cNvSpPr>
            <a:spLocks noGrp="1"/>
          </p:cNvSpPr>
          <p:nvPr>
            <p:ph type="body" sz="quarter" idx="3" hasCustomPrompt="1"/>
          </p:nvPr>
        </p:nvSpPr>
        <p:spPr>
          <a:xfrm>
            <a:off x="4614262" y="1218636"/>
            <a:ext cx="4295714" cy="402901"/>
          </a:xfrm>
        </p:spPr>
        <p:txBody>
          <a:bodyPr/>
          <a:lstStyle>
            <a:lvl1pPr>
              <a:defRPr sz="1800" b="1"/>
            </a:lvl1pPr>
          </a:lstStyle>
          <a:p>
            <a:pPr lvl="0"/>
            <a:r>
              <a:rPr lang="en-US"/>
              <a:t>Click to add content title</a:t>
            </a:r>
          </a:p>
        </p:txBody>
      </p:sp>
      <p:sp>
        <p:nvSpPr>
          <p:cNvPr id="9" name="Text Placeholder 3"/>
          <p:cNvSpPr>
            <a:spLocks noGrp="1"/>
          </p:cNvSpPr>
          <p:nvPr>
            <p:ph type="body" sz="quarter" idx="13" hasCustomPrompt="1"/>
          </p:nvPr>
        </p:nvSpPr>
        <p:spPr>
          <a:xfrm>
            <a:off x="294485" y="1221611"/>
            <a:ext cx="4113205" cy="402901"/>
          </a:xfrm>
        </p:spPr>
        <p:txBody>
          <a:bodyPr/>
          <a:lstStyle>
            <a:lvl1pPr>
              <a:defRPr sz="1800" b="1" baseline="0"/>
            </a:lvl1pPr>
          </a:lstStyle>
          <a:p>
            <a:pPr lvl="0"/>
            <a:r>
              <a:rPr lang="en-US"/>
              <a:t>Click to add content title</a:t>
            </a:r>
          </a:p>
        </p:txBody>
      </p:sp>
      <p:sp>
        <p:nvSpPr>
          <p:cNvPr id="3" name="Content Placeholder 2"/>
          <p:cNvSpPr>
            <a:spLocks noGrp="1"/>
          </p:cNvSpPr>
          <p:nvPr>
            <p:ph sz="quarter" idx="15"/>
          </p:nvPr>
        </p:nvSpPr>
        <p:spPr>
          <a:xfrm>
            <a:off x="292100" y="1758461"/>
            <a:ext cx="4099148" cy="4256391"/>
          </a:xfrm>
        </p:spPr>
        <p:txBody>
          <a:bodyPr/>
          <a:lstStyle>
            <a:lvl1pPr>
              <a:defRPr sz="1400"/>
            </a:lvl1pPr>
            <a:lvl2pPr>
              <a:defRPr sz="1400"/>
            </a:lvl2pPr>
            <a:lvl3pPr>
              <a:defRPr sz="1200"/>
            </a:lvl3pPr>
            <a:lvl4pPr>
              <a:defRPr sz="1200"/>
            </a:lvl4pPr>
            <a:lvl5pPr>
              <a:defRPr sz="12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Content Placeholder 2"/>
          <p:cNvSpPr>
            <a:spLocks noGrp="1"/>
          </p:cNvSpPr>
          <p:nvPr>
            <p:ph sz="quarter" idx="16"/>
          </p:nvPr>
        </p:nvSpPr>
        <p:spPr>
          <a:xfrm>
            <a:off x="4614530" y="1758461"/>
            <a:ext cx="4296108" cy="4256391"/>
          </a:xfrm>
        </p:spPr>
        <p:txBody>
          <a:bodyPr/>
          <a:lstStyle>
            <a:lvl1pPr>
              <a:defRPr sz="1400"/>
            </a:lvl1pPr>
            <a:lvl2pPr>
              <a:defRPr sz="1400"/>
            </a:lvl2pPr>
            <a:lvl3pPr>
              <a:defRPr sz="1200"/>
            </a:lvl3pPr>
            <a:lvl4pPr>
              <a:defRPr sz="1200"/>
            </a:lvl4pPr>
            <a:lvl5pPr>
              <a:defRPr sz="12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5" name="Title Placeholder 1"/>
          <p:cNvSpPr>
            <a:spLocks noGrp="1"/>
          </p:cNvSpPr>
          <p:nvPr>
            <p:ph type="title"/>
          </p:nvPr>
        </p:nvSpPr>
        <p:spPr bwMode="auto">
          <a:xfrm>
            <a:off x="993567" y="266263"/>
            <a:ext cx="7175586" cy="457200"/>
          </a:xfrm>
          <a:prstGeom prst="rect">
            <a:avLst/>
          </a:prstGeom>
          <a:noFill/>
          <a:ln w="9525">
            <a:noFill/>
            <a:miter lim="800000"/>
            <a:headEnd/>
            <a:tailEnd/>
          </a:ln>
        </p:spPr>
        <p:txBody>
          <a:bodyPr/>
          <a:lstStyle>
            <a:lvl1pPr>
              <a:defRPr sz="2400"/>
            </a:lvl1pPr>
          </a:lstStyle>
          <a:p>
            <a:pPr lvl="0"/>
            <a:r>
              <a:rPr lang="en-US"/>
              <a:t>Click to edit Master title style</a:t>
            </a:r>
          </a:p>
        </p:txBody>
      </p:sp>
      <p:sp>
        <p:nvSpPr>
          <p:cNvPr id="2" name="Footer Placeholder 1"/>
          <p:cNvSpPr>
            <a:spLocks noGrp="1"/>
          </p:cNvSpPr>
          <p:nvPr>
            <p:ph type="ftr" sz="quarter" idx="17"/>
          </p:nvPr>
        </p:nvSpPr>
        <p:spPr>
          <a:xfrm>
            <a:off x="3024939" y="6469062"/>
            <a:ext cx="3086100" cy="365125"/>
          </a:xfrm>
          <a:prstGeom prst="rect">
            <a:avLst/>
          </a:prstGeom>
        </p:spPr>
        <p:txBody>
          <a:bodyPr/>
          <a:lstStyle/>
          <a:p>
            <a:r>
              <a:rPr lang="en-US" dirty="0"/>
              <a:t>CUI</a:t>
            </a:r>
          </a:p>
        </p:txBody>
      </p:sp>
    </p:spTree>
    <p:extLst>
      <p:ext uri="{BB962C8B-B14F-4D97-AF65-F5344CB8AC3E}">
        <p14:creationId xmlns:p14="http://schemas.microsoft.com/office/powerpoint/2010/main" val="1271806919"/>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2880"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ARD_Title_Only">
    <p:spTree>
      <p:nvGrpSpPr>
        <p:cNvPr id="1" name=""/>
        <p:cNvGrpSpPr/>
        <p:nvPr/>
      </p:nvGrpSpPr>
      <p:grpSpPr>
        <a:xfrm>
          <a:off x="0" y="0"/>
          <a:ext cx="0" cy="0"/>
          <a:chOff x="0" y="0"/>
          <a:chExt cx="0" cy="0"/>
        </a:xfrm>
      </p:grpSpPr>
      <p:pic>
        <p:nvPicPr>
          <p:cNvPr id="7" name="Picture 8"/>
          <p:cNvPicPr>
            <a:picLocks noChangeAspect="1"/>
          </p:cNvPicPr>
          <p:nvPr userDrawn="1"/>
        </p:nvPicPr>
        <p:blipFill>
          <a:blip r:embed="rId2">
            <a:extLst>
              <a:ext uri="{28A0092B-C50C-407E-A947-70E740481C1C}">
                <a14:useLocalDpi xmlns:a14="http://schemas.microsoft.com/office/drawing/2010/main" val="0"/>
              </a:ext>
            </a:extLst>
          </a:blip>
          <a:srcRect l="4060" r="17300"/>
          <a:stretch>
            <a:fillRect/>
          </a:stretch>
        </p:blipFill>
        <p:spPr bwMode="auto">
          <a:xfrm>
            <a:off x="996950" y="631225"/>
            <a:ext cx="7189788" cy="314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Title Placeholder 1"/>
          <p:cNvSpPr>
            <a:spLocks noGrp="1"/>
          </p:cNvSpPr>
          <p:nvPr>
            <p:ph type="title"/>
          </p:nvPr>
        </p:nvSpPr>
        <p:spPr bwMode="auto">
          <a:xfrm>
            <a:off x="996949" y="262467"/>
            <a:ext cx="7185025" cy="457200"/>
          </a:xfrm>
          <a:prstGeom prst="rect">
            <a:avLst/>
          </a:prstGeom>
          <a:noFill/>
          <a:ln w="9525">
            <a:noFill/>
            <a:miter lim="800000"/>
            <a:headEnd/>
            <a:tailEnd/>
          </a:ln>
        </p:spPr>
        <p:txBody>
          <a:bodyPr/>
          <a:lstStyle>
            <a:lvl1pPr>
              <a:defRPr sz="2400"/>
            </a:lvl1pPr>
          </a:lstStyle>
          <a:p>
            <a:pPr lvl="0"/>
            <a:r>
              <a:rPr lang="en-US"/>
              <a:t>Click to edit Master title style</a:t>
            </a:r>
          </a:p>
        </p:txBody>
      </p:sp>
      <p:sp>
        <p:nvSpPr>
          <p:cNvPr id="2" name="Footer Placeholder 1"/>
          <p:cNvSpPr>
            <a:spLocks noGrp="1"/>
          </p:cNvSpPr>
          <p:nvPr>
            <p:ph type="ftr" sz="quarter" idx="10"/>
          </p:nvPr>
        </p:nvSpPr>
        <p:spPr>
          <a:xfrm>
            <a:off x="3024939" y="6469062"/>
            <a:ext cx="3086100" cy="365125"/>
          </a:xfrm>
          <a:prstGeom prst="rect">
            <a:avLst/>
          </a:prstGeom>
        </p:spPr>
        <p:txBody>
          <a:bodyPr/>
          <a:lstStyle/>
          <a:p>
            <a:r>
              <a:rPr lang="en-US" dirty="0"/>
              <a:t>CUI</a:t>
            </a:r>
          </a:p>
        </p:txBody>
      </p:sp>
    </p:spTree>
    <p:extLst>
      <p:ext uri="{BB962C8B-B14F-4D97-AF65-F5344CB8AC3E}">
        <p14:creationId xmlns:p14="http://schemas.microsoft.com/office/powerpoint/2010/main" val="27449065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ARD_Blank_With_Header_and_Footer">
    <p:spTree>
      <p:nvGrpSpPr>
        <p:cNvPr id="1" name=""/>
        <p:cNvGrpSpPr/>
        <p:nvPr/>
      </p:nvGrpSpPr>
      <p:grpSpPr>
        <a:xfrm>
          <a:off x="0" y="0"/>
          <a:ext cx="0" cy="0"/>
          <a:chOff x="0" y="0"/>
          <a:chExt cx="0" cy="0"/>
        </a:xfrm>
      </p:grpSpPr>
      <p:pic>
        <p:nvPicPr>
          <p:cNvPr id="6" name="Picture 8"/>
          <p:cNvPicPr>
            <a:picLocks noChangeAspect="1"/>
          </p:cNvPicPr>
          <p:nvPr userDrawn="1"/>
        </p:nvPicPr>
        <p:blipFill>
          <a:blip r:embed="rId2">
            <a:extLst>
              <a:ext uri="{28A0092B-C50C-407E-A947-70E740481C1C}">
                <a14:useLocalDpi xmlns:a14="http://schemas.microsoft.com/office/drawing/2010/main" val="0"/>
              </a:ext>
            </a:extLst>
          </a:blip>
          <a:srcRect l="4060" r="17300"/>
          <a:stretch>
            <a:fillRect/>
          </a:stretch>
        </p:blipFill>
        <p:spPr bwMode="auto">
          <a:xfrm>
            <a:off x="996950" y="631225"/>
            <a:ext cx="7189788" cy="314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Footer Placeholder 7"/>
          <p:cNvSpPr>
            <a:spLocks noGrp="1"/>
          </p:cNvSpPr>
          <p:nvPr>
            <p:ph type="ftr" sz="quarter" idx="10"/>
          </p:nvPr>
        </p:nvSpPr>
        <p:spPr>
          <a:xfrm>
            <a:off x="3024939" y="6469062"/>
            <a:ext cx="3086100" cy="365125"/>
          </a:xfrm>
          <a:prstGeom prst="rect">
            <a:avLst/>
          </a:prstGeom>
        </p:spPr>
        <p:txBody>
          <a:bodyPr/>
          <a:lstStyle/>
          <a:p>
            <a:r>
              <a:rPr lang="en-US" dirty="0"/>
              <a:t>CUI</a:t>
            </a:r>
          </a:p>
        </p:txBody>
      </p:sp>
      <p:sp>
        <p:nvSpPr>
          <p:cNvPr id="5" name="Title Placeholder 1"/>
          <p:cNvSpPr>
            <a:spLocks noGrp="1"/>
          </p:cNvSpPr>
          <p:nvPr>
            <p:ph type="title" hasCustomPrompt="1"/>
          </p:nvPr>
        </p:nvSpPr>
        <p:spPr bwMode="auto">
          <a:xfrm>
            <a:off x="996949" y="262467"/>
            <a:ext cx="7185025" cy="457200"/>
          </a:xfrm>
          <a:prstGeom prst="rect">
            <a:avLst/>
          </a:prstGeom>
          <a:noFill/>
          <a:ln w="9525">
            <a:noFill/>
            <a:miter lim="800000"/>
            <a:headEnd/>
            <a:tailEnd/>
          </a:ln>
        </p:spPr>
        <p:txBody>
          <a:bodyPr/>
          <a:lstStyle>
            <a:lvl1pPr>
              <a:defRPr sz="2400"/>
            </a:lvl1pPr>
          </a:lstStyle>
          <a:p>
            <a:pPr lvl="0"/>
            <a:r>
              <a:rPr lang="en-US"/>
              <a:t>BLANK SLIDE</a:t>
            </a:r>
          </a:p>
        </p:txBody>
      </p:sp>
    </p:spTree>
    <p:extLst>
      <p:ext uri="{BB962C8B-B14F-4D97-AF65-F5344CB8AC3E}">
        <p14:creationId xmlns:p14="http://schemas.microsoft.com/office/powerpoint/2010/main" val="38942945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9" name="Title Placeholder 1"/>
          <p:cNvSpPr>
            <a:spLocks noGrp="1"/>
          </p:cNvSpPr>
          <p:nvPr>
            <p:ph type="title"/>
          </p:nvPr>
        </p:nvSpPr>
        <p:spPr bwMode="auto">
          <a:xfrm>
            <a:off x="1008063" y="234950"/>
            <a:ext cx="6697662" cy="8016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title text</a:t>
            </a:r>
          </a:p>
        </p:txBody>
      </p:sp>
      <p:sp>
        <p:nvSpPr>
          <p:cNvPr id="1027" name="Text Placeholder 2"/>
          <p:cNvSpPr>
            <a:spLocks noGrp="1"/>
          </p:cNvSpPr>
          <p:nvPr>
            <p:ph type="body" idx="1"/>
          </p:nvPr>
        </p:nvSpPr>
        <p:spPr bwMode="auto">
          <a:xfrm>
            <a:off x="304800" y="1228725"/>
            <a:ext cx="8613775" cy="4714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pic>
        <p:nvPicPr>
          <p:cNvPr id="1032" name="Picture 8"/>
          <p:cNvPicPr>
            <a:picLocks noChangeAspect="1"/>
          </p:cNvPicPr>
          <p:nvPr userDrawn="1"/>
        </p:nvPicPr>
        <p:blipFill>
          <a:blip r:embed="rId9"/>
          <a:srcRect/>
          <a:stretch/>
        </p:blipFill>
        <p:spPr bwMode="auto">
          <a:xfrm>
            <a:off x="8231981" y="209760"/>
            <a:ext cx="695325" cy="6822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 name="Picture 2" descr="Logo&#10;&#10;Description automatically generated">
            <a:extLst>
              <a:ext uri="{FF2B5EF4-FFF2-40B4-BE49-F238E27FC236}">
                <a16:creationId xmlns:a16="http://schemas.microsoft.com/office/drawing/2014/main" id="{438A385E-D8D1-7003-7EAC-B366047618A8}"/>
              </a:ext>
            </a:extLst>
          </p:cNvPr>
          <p:cNvPicPr>
            <a:picLocks noChangeAspect="1"/>
          </p:cNvPicPr>
          <p:nvPr userDrawn="1"/>
        </p:nvPicPr>
        <p:blipFill>
          <a:blip r:embed="rId10"/>
          <a:stretch>
            <a:fillRect/>
          </a:stretch>
        </p:blipFill>
        <p:spPr>
          <a:xfrm>
            <a:off x="127980" y="157606"/>
            <a:ext cx="691529" cy="864172"/>
          </a:xfrm>
          <a:prstGeom prst="rect">
            <a:avLst/>
          </a:prstGeom>
        </p:spPr>
      </p:pic>
      <p:sp>
        <p:nvSpPr>
          <p:cNvPr id="4" name="Rectangle 3">
            <a:extLst>
              <a:ext uri="{FF2B5EF4-FFF2-40B4-BE49-F238E27FC236}">
                <a16:creationId xmlns:a16="http://schemas.microsoft.com/office/drawing/2014/main" id="{D3F45773-5E77-9B99-49FC-F10830725D8A}"/>
              </a:ext>
            </a:extLst>
          </p:cNvPr>
          <p:cNvSpPr/>
          <p:nvPr userDrawn="1"/>
        </p:nvSpPr>
        <p:spPr>
          <a:xfrm>
            <a:off x="0" y="6483096"/>
            <a:ext cx="9144000" cy="384048"/>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Footer Placeholder 2">
            <a:extLst>
              <a:ext uri="{FF2B5EF4-FFF2-40B4-BE49-F238E27FC236}">
                <a16:creationId xmlns:a16="http://schemas.microsoft.com/office/drawing/2014/main" id="{5588354B-B8CF-0A3A-F979-8E2F1CE1FE85}"/>
              </a:ext>
            </a:extLst>
          </p:cNvPr>
          <p:cNvSpPr>
            <a:spLocks noGrp="1"/>
          </p:cNvSpPr>
          <p:nvPr>
            <p:ph type="ftr" sz="quarter" idx="3"/>
          </p:nvPr>
        </p:nvSpPr>
        <p:spPr>
          <a:xfrm>
            <a:off x="3421179" y="6479222"/>
            <a:ext cx="3086100" cy="365125"/>
          </a:xfrm>
          <a:prstGeom prst="rect">
            <a:avLst/>
          </a:prstGeom>
        </p:spPr>
        <p:txBody>
          <a:bodyPr vert="horz" lIns="91440" tIns="45720" rIns="91440" bIns="45720" rtlCol="0" anchor="ctr"/>
          <a:lstStyle>
            <a:lvl1pPr algn="ctr">
              <a:defRPr sz="1100" b="1">
                <a:solidFill>
                  <a:schemeClr val="bg1"/>
                </a:solidFill>
              </a:defRPr>
            </a:lvl1pPr>
          </a:lstStyle>
          <a:p>
            <a:r>
              <a:rPr lang="en-US" dirty="0"/>
              <a:t>CUI</a:t>
            </a:r>
          </a:p>
        </p:txBody>
      </p:sp>
      <p:sp>
        <p:nvSpPr>
          <p:cNvPr id="7" name="Slide Number Placeholder 3">
            <a:extLst>
              <a:ext uri="{FF2B5EF4-FFF2-40B4-BE49-F238E27FC236}">
                <a16:creationId xmlns:a16="http://schemas.microsoft.com/office/drawing/2014/main" id="{E10A8E6B-4FBC-0FD9-C222-D68F07ED3A28}"/>
              </a:ext>
            </a:extLst>
          </p:cNvPr>
          <p:cNvSpPr txBox="1">
            <a:spLocks/>
          </p:cNvSpPr>
          <p:nvPr userDrawn="1"/>
        </p:nvSpPr>
        <p:spPr>
          <a:xfrm>
            <a:off x="8390965" y="6492875"/>
            <a:ext cx="735844" cy="365125"/>
          </a:xfrm>
          <a:prstGeom prst="rect">
            <a:avLst/>
          </a:prstGeom>
        </p:spPr>
        <p:txBody>
          <a:bodyPr vert="horz" lIns="91440" tIns="45720" rIns="91440" bIns="45720" rtlCol="0" anchor="ctr"/>
          <a:lstStyle>
            <a:defPPr>
              <a:defRPr lang="en-US"/>
            </a:defPPr>
            <a:lvl1pPr algn="r" rtl="0" eaLnBrk="0" fontAlgn="base" hangingPunct="0">
              <a:spcBef>
                <a:spcPct val="0"/>
              </a:spcBef>
              <a:spcAft>
                <a:spcPct val="0"/>
              </a:spcAft>
              <a:defRPr sz="1200" b="1" kern="1200">
                <a:solidFill>
                  <a:schemeClr val="bg1"/>
                </a:solidFill>
                <a:latin typeface="Arial" panose="020B0604020202020204" pitchFamily="34" charset="0"/>
                <a:ea typeface="ＭＳ Ｐゴシック" panose="020B0600070205080204" pitchFamily="34" charset="-128"/>
                <a:cs typeface="Arial" panose="020B0604020202020204" pitchFamily="34" charset="0"/>
              </a:defRPr>
            </a:lvl1pPr>
            <a:lvl2pPr marL="4572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2pPr>
            <a:lvl3pPr marL="9144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3pPr>
            <a:lvl4pPr marL="13716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4pPr>
            <a:lvl5pPr marL="18288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5pPr>
            <a:lvl6pPr marL="22860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6pPr>
            <a:lvl7pPr marL="27432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7pPr>
            <a:lvl8pPr marL="32004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8pPr>
            <a:lvl9pPr marL="36576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9pPr>
          </a:lstStyle>
          <a:p>
            <a:fld id="{AC86425C-15A7-4C49-8900-4B7507A84DC5}" type="slidenum">
              <a:rPr lang="en-US" smtClean="0"/>
              <a:pPr/>
              <a:t>‹#›</a:t>
            </a:fld>
            <a:endParaRPr lang="en-US" dirty="0"/>
          </a:p>
        </p:txBody>
      </p:sp>
      <p:sp>
        <p:nvSpPr>
          <p:cNvPr id="8" name="Footer Placeholder 2">
            <a:extLst>
              <a:ext uri="{FF2B5EF4-FFF2-40B4-BE49-F238E27FC236}">
                <a16:creationId xmlns:a16="http://schemas.microsoft.com/office/drawing/2014/main" id="{462E3B01-E9A0-A378-7A8E-17811C146E9A}"/>
              </a:ext>
            </a:extLst>
          </p:cNvPr>
          <p:cNvSpPr txBox="1">
            <a:spLocks/>
          </p:cNvSpPr>
          <p:nvPr userDrawn="1"/>
        </p:nvSpPr>
        <p:spPr>
          <a:xfrm>
            <a:off x="4979" y="6492240"/>
            <a:ext cx="3416200" cy="365125"/>
          </a:xfrm>
          <a:prstGeom prst="rect">
            <a:avLst/>
          </a:prstGeom>
        </p:spPr>
        <p:txBody>
          <a:bodyPr vert="horz" lIns="91440" tIns="45720" rIns="91440" bIns="45720" rtlCol="0" anchor="ctr"/>
          <a:lstStyle>
            <a:defPPr>
              <a:defRPr lang="en-US"/>
            </a:defPPr>
            <a:lvl1pPr algn="ctr" rtl="0" eaLnBrk="0" fontAlgn="base" hangingPunct="0">
              <a:spcBef>
                <a:spcPct val="0"/>
              </a:spcBef>
              <a:spcAft>
                <a:spcPct val="0"/>
              </a:spcAft>
              <a:defRPr sz="1100" b="1" kern="1200">
                <a:solidFill>
                  <a:schemeClr val="bg1"/>
                </a:solidFill>
                <a:latin typeface="Arial" panose="020B0604020202020204" pitchFamily="34" charset="0"/>
                <a:ea typeface="ＭＳ Ｐゴシック" panose="020B0600070205080204" pitchFamily="34" charset="-128"/>
                <a:cs typeface="+mn-cs"/>
              </a:defRPr>
            </a:lvl1pPr>
            <a:lvl2pPr marL="4572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2pPr>
            <a:lvl3pPr marL="9144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3pPr>
            <a:lvl4pPr marL="13716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4pPr>
            <a:lvl5pPr marL="18288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5pPr>
            <a:lvl6pPr marL="22860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6pPr>
            <a:lvl7pPr marL="27432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7pPr>
            <a:lvl8pPr marL="32004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8pPr>
            <a:lvl9pPr marL="36576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9pPr>
          </a:lstStyle>
          <a:p>
            <a:pPr algn="l"/>
            <a:r>
              <a:rPr lang="en-US" dirty="0"/>
              <a:t>DIRECTORATE OF PREVENTION, RESILIENCE AND READINESS</a:t>
            </a:r>
          </a:p>
        </p:txBody>
      </p:sp>
    </p:spTree>
  </p:cSld>
  <p:clrMap bg1="lt1" tx1="dk1" bg2="lt2" tx2="dk2" accent1="accent1" accent2="accent2" accent3="accent3" accent4="accent4" accent5="accent5" accent6="accent6" hlink="hlink" folHlink="folHlink"/>
  <p:sldLayoutIdLst>
    <p:sldLayoutId id="2147484220" r:id="rId1"/>
    <p:sldLayoutId id="2147484233" r:id="rId2"/>
    <p:sldLayoutId id="2147484216" r:id="rId3"/>
    <p:sldLayoutId id="2147484211" r:id="rId4"/>
    <p:sldLayoutId id="2147484212" r:id="rId5"/>
    <p:sldLayoutId id="2147484217" r:id="rId6"/>
    <p:sldLayoutId id="2147484218" r:id="rId7"/>
  </p:sldLayoutIdLst>
  <p:hf hdr="0" dt="0"/>
  <p:txStyles>
    <p:titleStyle>
      <a:lvl1pPr algn="l" rtl="0" eaLnBrk="1" fontAlgn="base" hangingPunct="1">
        <a:spcBef>
          <a:spcPct val="0"/>
        </a:spcBef>
        <a:spcAft>
          <a:spcPct val="0"/>
        </a:spcAft>
        <a:defRPr sz="2400" b="1" kern="1200" cap="all">
          <a:solidFill>
            <a:schemeClr val="tx1"/>
          </a:solidFill>
          <a:latin typeface="Arial" pitchFamily="34" charset="0"/>
          <a:ea typeface="ＭＳ Ｐゴシック" charset="0"/>
          <a:cs typeface="Arial" pitchFamily="34" charset="0"/>
        </a:defRPr>
      </a:lvl1pPr>
      <a:lvl2pPr algn="l" rtl="0" eaLnBrk="1" fontAlgn="base" hangingPunct="1">
        <a:spcBef>
          <a:spcPct val="0"/>
        </a:spcBef>
        <a:spcAft>
          <a:spcPct val="0"/>
        </a:spcAft>
        <a:defRPr sz="2400" b="1">
          <a:solidFill>
            <a:schemeClr val="tx1"/>
          </a:solidFill>
          <a:latin typeface="Arial" charset="0"/>
          <a:ea typeface="ＭＳ Ｐゴシック" charset="0"/>
          <a:cs typeface="Arial" charset="0"/>
        </a:defRPr>
      </a:lvl2pPr>
      <a:lvl3pPr algn="l" rtl="0" eaLnBrk="1" fontAlgn="base" hangingPunct="1">
        <a:spcBef>
          <a:spcPct val="0"/>
        </a:spcBef>
        <a:spcAft>
          <a:spcPct val="0"/>
        </a:spcAft>
        <a:defRPr sz="2400" b="1">
          <a:solidFill>
            <a:schemeClr val="tx1"/>
          </a:solidFill>
          <a:latin typeface="Arial" charset="0"/>
          <a:ea typeface="ＭＳ Ｐゴシック" charset="0"/>
          <a:cs typeface="Arial" charset="0"/>
        </a:defRPr>
      </a:lvl3pPr>
      <a:lvl4pPr algn="l" rtl="0" eaLnBrk="1" fontAlgn="base" hangingPunct="1">
        <a:spcBef>
          <a:spcPct val="0"/>
        </a:spcBef>
        <a:spcAft>
          <a:spcPct val="0"/>
        </a:spcAft>
        <a:defRPr sz="2400" b="1">
          <a:solidFill>
            <a:schemeClr val="tx1"/>
          </a:solidFill>
          <a:latin typeface="Arial" charset="0"/>
          <a:ea typeface="ＭＳ Ｐゴシック" charset="0"/>
          <a:cs typeface="Arial" charset="0"/>
        </a:defRPr>
      </a:lvl4pPr>
      <a:lvl5pPr algn="l" rtl="0" eaLnBrk="1" fontAlgn="base" hangingPunct="1">
        <a:spcBef>
          <a:spcPct val="0"/>
        </a:spcBef>
        <a:spcAft>
          <a:spcPct val="0"/>
        </a:spcAft>
        <a:defRPr sz="2400" b="1">
          <a:solidFill>
            <a:schemeClr val="tx1"/>
          </a:solidFill>
          <a:latin typeface="Arial" charset="0"/>
          <a:ea typeface="ＭＳ Ｐゴシック" charset="0"/>
          <a:cs typeface="Arial" charset="0"/>
        </a:defRPr>
      </a:lvl5pPr>
      <a:lvl6pPr marL="457200" algn="l" rtl="0" eaLnBrk="1" fontAlgn="base" hangingPunct="1">
        <a:spcBef>
          <a:spcPct val="0"/>
        </a:spcBef>
        <a:spcAft>
          <a:spcPct val="0"/>
        </a:spcAft>
        <a:defRPr sz="4400">
          <a:solidFill>
            <a:schemeClr val="tx1"/>
          </a:solidFill>
          <a:latin typeface="Arial" charset="0"/>
          <a:cs typeface="Arial" charset="0"/>
        </a:defRPr>
      </a:lvl6pPr>
      <a:lvl7pPr marL="914400" algn="l" rtl="0" eaLnBrk="1" fontAlgn="base" hangingPunct="1">
        <a:spcBef>
          <a:spcPct val="0"/>
        </a:spcBef>
        <a:spcAft>
          <a:spcPct val="0"/>
        </a:spcAft>
        <a:defRPr sz="4400">
          <a:solidFill>
            <a:schemeClr val="tx1"/>
          </a:solidFill>
          <a:latin typeface="Arial" charset="0"/>
          <a:cs typeface="Arial" charset="0"/>
        </a:defRPr>
      </a:lvl7pPr>
      <a:lvl8pPr marL="1371600" algn="l" rtl="0" eaLnBrk="1" fontAlgn="base" hangingPunct="1">
        <a:spcBef>
          <a:spcPct val="0"/>
        </a:spcBef>
        <a:spcAft>
          <a:spcPct val="0"/>
        </a:spcAft>
        <a:defRPr sz="4400">
          <a:solidFill>
            <a:schemeClr val="tx1"/>
          </a:solidFill>
          <a:latin typeface="Arial" charset="0"/>
          <a:cs typeface="Arial" charset="0"/>
        </a:defRPr>
      </a:lvl8pPr>
      <a:lvl9pPr marL="1828800" algn="l" rtl="0" eaLnBrk="1" fontAlgn="base" hangingPunct="1">
        <a:spcBef>
          <a:spcPct val="0"/>
        </a:spcBef>
        <a:spcAft>
          <a:spcPct val="0"/>
        </a:spcAft>
        <a:defRPr sz="4400">
          <a:solidFill>
            <a:schemeClr val="tx1"/>
          </a:solidFill>
          <a:latin typeface="Arial" charset="0"/>
          <a:cs typeface="Arial" charset="0"/>
        </a:defRPr>
      </a:lvl9pPr>
    </p:titleStyle>
    <p:bodyStyle>
      <a:lvl1pPr marL="342900" indent="-342900" algn="l" rtl="0" eaLnBrk="1" fontAlgn="base" hangingPunct="1">
        <a:spcBef>
          <a:spcPct val="20000"/>
        </a:spcBef>
        <a:spcAft>
          <a:spcPct val="0"/>
        </a:spcAft>
        <a:buFont typeface="Arial" panose="020B0604020202020204" pitchFamily="34" charset="0"/>
        <a:defRPr sz="2000" kern="1200">
          <a:solidFill>
            <a:schemeClr val="tx1"/>
          </a:solidFill>
          <a:latin typeface="Arial" pitchFamily="34" charset="0"/>
          <a:ea typeface="ＭＳ Ｐゴシック" charset="0"/>
          <a:cs typeface="Arial" pitchFamily="34" charset="0"/>
        </a:defRPr>
      </a:lvl1pPr>
      <a:lvl2pPr marL="514350" indent="-285750" algn="l" rtl="0" eaLnBrk="1" fontAlgn="base" hangingPunct="1">
        <a:spcBef>
          <a:spcPct val="20000"/>
        </a:spcBef>
        <a:spcAft>
          <a:spcPct val="0"/>
        </a:spcAft>
        <a:buFont typeface="Arial" panose="020B0604020202020204" pitchFamily="34" charset="0"/>
        <a:buChar char="–"/>
        <a:defRPr sz="1800" kern="1200">
          <a:solidFill>
            <a:schemeClr val="tx1"/>
          </a:solidFill>
          <a:latin typeface="Arial" pitchFamily="34" charset="0"/>
          <a:ea typeface="Arial" charset="0"/>
          <a:cs typeface="Arial" pitchFamily="34" charset="0"/>
        </a:defRPr>
      </a:lvl2pPr>
      <a:lvl3pPr marL="914400" indent="-228600" algn="l" rtl="0" eaLnBrk="1" fontAlgn="base" hangingPunct="1">
        <a:spcBef>
          <a:spcPct val="20000"/>
        </a:spcBef>
        <a:spcAft>
          <a:spcPct val="0"/>
        </a:spcAft>
        <a:buFont typeface="Arial" panose="020B0604020202020204" pitchFamily="34" charset="0"/>
        <a:buChar char="•"/>
        <a:defRPr sz="1600" kern="1200">
          <a:solidFill>
            <a:schemeClr val="tx1"/>
          </a:solidFill>
          <a:latin typeface="Arial" pitchFamily="34" charset="0"/>
          <a:ea typeface="Arial" charset="0"/>
          <a:cs typeface="Arial" pitchFamily="34" charset="0"/>
        </a:defRPr>
      </a:lvl3pPr>
      <a:lvl4pPr marL="1371600" indent="-228600" algn="l" rtl="0" eaLnBrk="1" fontAlgn="base" hangingPunct="1">
        <a:spcBef>
          <a:spcPct val="20000"/>
        </a:spcBef>
        <a:spcAft>
          <a:spcPct val="0"/>
        </a:spcAft>
        <a:buFont typeface="Arial" panose="020B0604020202020204" pitchFamily="34" charset="0"/>
        <a:buChar char="–"/>
        <a:defRPr sz="1400" kern="1200">
          <a:solidFill>
            <a:schemeClr val="tx1"/>
          </a:solidFill>
          <a:latin typeface="Arial" pitchFamily="34" charset="0"/>
          <a:ea typeface="Arial" charset="0"/>
          <a:cs typeface="Arial" pitchFamily="34" charset="0"/>
        </a:defRPr>
      </a:lvl4pPr>
      <a:lvl5pPr marL="1828800" indent="-228600" algn="l" rtl="0" eaLnBrk="1" fontAlgn="base" hangingPunct="1">
        <a:spcBef>
          <a:spcPct val="20000"/>
        </a:spcBef>
        <a:spcAft>
          <a:spcPct val="0"/>
        </a:spcAft>
        <a:buFont typeface="Arial" panose="020B0604020202020204" pitchFamily="34" charset="0"/>
        <a:buChar char="»"/>
        <a:defRPr sz="1200" kern="1200">
          <a:solidFill>
            <a:schemeClr val="tx1"/>
          </a:solidFill>
          <a:latin typeface="Arial" pitchFamily="34" charset="0"/>
          <a:ea typeface="Arial" charset="0"/>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3" Type="http://schemas.openxmlformats.org/officeDocument/2006/relationships/hyperlink" Target="https://www.facebook.com/privacy/center" TargetMode="External"/><Relationship Id="rId2" Type="http://schemas.openxmlformats.org/officeDocument/2006/relationships/hyperlink" Target="https://www.army.mil/socialmedia" TargetMode="External"/><Relationship Id="rId1" Type="http://schemas.openxmlformats.org/officeDocument/2006/relationships/slideLayout" Target="../slideLayouts/slideLayout5.xml"/><Relationship Id="rId5" Type="http://schemas.openxmlformats.org/officeDocument/2006/relationships/hyperlink" Target="https://x.com/en/privacy" TargetMode="External"/><Relationship Id="rId4" Type="http://schemas.openxmlformats.org/officeDocument/2006/relationships/hyperlink" Target="https://help.instagram.com/811572406418223/?helpref=uf_share"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7.png"/><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Title 4"/>
          <p:cNvSpPr>
            <a:spLocks noGrp="1"/>
          </p:cNvSpPr>
          <p:nvPr>
            <p:ph type="title"/>
          </p:nvPr>
        </p:nvSpPr>
        <p:spPr>
          <a:xfrm>
            <a:off x="206606" y="2041452"/>
            <a:ext cx="7960364" cy="1387548"/>
          </a:xfrm>
        </p:spPr>
        <p:txBody>
          <a:bodyPr/>
          <a:lstStyle/>
          <a:p>
            <a:r>
              <a:rPr lang="en-US" sz="2500">
                <a:latin typeface="Titillium"/>
                <a:cs typeface="Arial"/>
              </a:rPr>
              <a:t>SOLDIER </a:t>
            </a:r>
            <a:r>
              <a:rPr lang="en-US" sz="2500" dirty="0">
                <a:latin typeface="Titillium"/>
                <a:cs typeface="Arial"/>
              </a:rPr>
              <a:t>And Family Readiness Group </a:t>
            </a:r>
            <a:r>
              <a:rPr lang="en-US" sz="2500" dirty="0">
                <a:latin typeface="Titillium" panose="00000500000000000000" pitchFamily="50" charset="0"/>
                <a:cs typeface="Arial"/>
              </a:rPr>
              <a:t>Social Media:</a:t>
            </a:r>
            <a:br>
              <a:rPr lang="en-US" sz="2500" dirty="0">
                <a:latin typeface="Titillium" panose="00000500000000000000" pitchFamily="50" charset="0"/>
                <a:cs typeface="Arial"/>
              </a:rPr>
            </a:br>
            <a:r>
              <a:rPr lang="en-US" sz="2500" dirty="0">
                <a:latin typeface="Titillium" panose="00000500000000000000" pitchFamily="50" charset="0"/>
                <a:cs typeface="Arial"/>
              </a:rPr>
              <a:t>Considerations for Deployed Soldiers and Their Families</a:t>
            </a:r>
            <a:endParaRPr lang="en-US" sz="2500" dirty="0"/>
          </a:p>
        </p:txBody>
      </p:sp>
      <p:sp>
        <p:nvSpPr>
          <p:cNvPr id="6" name="Content Placeholder 5"/>
          <p:cNvSpPr>
            <a:spLocks noGrp="1"/>
          </p:cNvSpPr>
          <p:nvPr>
            <p:ph sz="quarter" idx="15"/>
          </p:nvPr>
        </p:nvSpPr>
        <p:spPr>
          <a:xfrm>
            <a:off x="312047" y="3991229"/>
            <a:ext cx="7597513" cy="514035"/>
          </a:xfrm>
        </p:spPr>
        <p:txBody>
          <a:bodyPr/>
          <a:lstStyle/>
          <a:p>
            <a:r>
              <a:rPr lang="en-US" sz="1800" b="1" dirty="0">
                <a:latin typeface="+mj-lt"/>
              </a:rPr>
              <a:t>Directorate of prevention, resilience and readiness</a:t>
            </a:r>
            <a:endParaRPr lang="en-US" sz="1800" dirty="0">
              <a:latin typeface="+mj-lt"/>
            </a:endParaRPr>
          </a:p>
        </p:txBody>
      </p:sp>
    </p:spTree>
    <p:extLst>
      <p:ext uri="{BB962C8B-B14F-4D97-AF65-F5344CB8AC3E}">
        <p14:creationId xmlns:p14="http://schemas.microsoft.com/office/powerpoint/2010/main" val="173265862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latin typeface="+mn-lt"/>
              </a:rPr>
              <a:t>Educating Your Family</a:t>
            </a:r>
          </a:p>
        </p:txBody>
      </p:sp>
      <p:grpSp>
        <p:nvGrpSpPr>
          <p:cNvPr id="6" name="Group 5">
            <a:extLst>
              <a:ext uri="{FF2B5EF4-FFF2-40B4-BE49-F238E27FC236}">
                <a16:creationId xmlns:a16="http://schemas.microsoft.com/office/drawing/2014/main" id="{074E50DB-3E13-BDE0-4BEE-9F34CDC350BC}"/>
              </a:ext>
            </a:extLst>
          </p:cNvPr>
          <p:cNvGrpSpPr/>
          <p:nvPr/>
        </p:nvGrpSpPr>
        <p:grpSpPr>
          <a:xfrm>
            <a:off x="-2390" y="6516056"/>
            <a:ext cx="3660946" cy="341942"/>
            <a:chOff x="-2390" y="6516056"/>
            <a:chExt cx="3660946" cy="341942"/>
          </a:xfrm>
        </p:grpSpPr>
        <p:sp>
          <p:nvSpPr>
            <p:cNvPr id="7" name="TextBox 6">
              <a:extLst>
                <a:ext uri="{FF2B5EF4-FFF2-40B4-BE49-F238E27FC236}">
                  <a16:creationId xmlns:a16="http://schemas.microsoft.com/office/drawing/2014/main" id="{6AEC0063-1484-D3CF-9659-328EF112DDFC}"/>
                </a:ext>
              </a:extLst>
            </p:cNvPr>
            <p:cNvSpPr txBox="1"/>
            <p:nvPr/>
          </p:nvSpPr>
          <p:spPr>
            <a:xfrm>
              <a:off x="-2390" y="6516056"/>
              <a:ext cx="3660946" cy="341942"/>
            </a:xfrm>
            <a:prstGeom prst="rect">
              <a:avLst/>
            </a:prstGeom>
            <a:solidFill>
              <a:schemeClr val="tx1"/>
            </a:solid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endParaRPr lang="en-US" dirty="0"/>
            </a:p>
          </p:txBody>
        </p:sp>
        <p:sp>
          <p:nvSpPr>
            <p:cNvPr id="8" name="TextBox 7">
              <a:extLst>
                <a:ext uri="{FF2B5EF4-FFF2-40B4-BE49-F238E27FC236}">
                  <a16:creationId xmlns:a16="http://schemas.microsoft.com/office/drawing/2014/main" id="{B5A111B6-B8C7-9D7B-CAAC-BD0D6896B981}"/>
                </a:ext>
              </a:extLst>
            </p:cNvPr>
            <p:cNvSpPr txBox="1"/>
            <p:nvPr/>
          </p:nvSpPr>
          <p:spPr>
            <a:xfrm>
              <a:off x="382594" y="6537577"/>
              <a:ext cx="2917280" cy="30777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400" b="1" dirty="0">
                  <a:solidFill>
                    <a:srgbClr val="FFFFFF"/>
                  </a:solidFill>
                  <a:latin typeface="Arial"/>
                  <a:ea typeface="ＭＳ Ｐゴシック"/>
                  <a:cs typeface="Arial"/>
                </a:rPr>
                <a:t>DPRR</a:t>
              </a:r>
              <a:endParaRPr lang="en-US" sz="1400" b="1" dirty="0">
                <a:solidFill>
                  <a:srgbClr val="FFFFFF"/>
                </a:solidFill>
                <a:latin typeface="Arial"/>
                <a:cs typeface="Arial"/>
              </a:endParaRPr>
            </a:p>
          </p:txBody>
        </p:sp>
      </p:grpSp>
      <p:sp>
        <p:nvSpPr>
          <p:cNvPr id="2" name="TextBox 1">
            <a:extLst>
              <a:ext uri="{FF2B5EF4-FFF2-40B4-BE49-F238E27FC236}">
                <a16:creationId xmlns:a16="http://schemas.microsoft.com/office/drawing/2014/main" id="{02FC5EF4-226F-B2BF-D12E-DF9A060D4391}"/>
              </a:ext>
            </a:extLst>
          </p:cNvPr>
          <p:cNvSpPr txBox="1"/>
          <p:nvPr/>
        </p:nvSpPr>
        <p:spPr>
          <a:xfrm>
            <a:off x="839971" y="2805150"/>
            <a:ext cx="7517219" cy="2862322"/>
          </a:xfrm>
          <a:prstGeom prst="rect">
            <a:avLst/>
          </a:prstGeom>
          <a:noFill/>
        </p:spPr>
        <p:txBody>
          <a:bodyPr wrap="square" rtlCol="0">
            <a:spAutoFit/>
          </a:bodyPr>
          <a:lstStyle/>
          <a:p>
            <a:pPr marL="342900" indent="-342900">
              <a:buFont typeface="Arial" panose="020B0604020202020204" pitchFamily="34" charset="0"/>
              <a:buChar char="•"/>
            </a:pPr>
            <a:r>
              <a:rPr lang="en-US" sz="2000" dirty="0"/>
              <a:t>Pride and support for service, units, specialties and service members.</a:t>
            </a:r>
          </a:p>
          <a:p>
            <a:pPr marL="342900" indent="-342900">
              <a:buFont typeface="Arial" panose="020B0604020202020204" pitchFamily="34" charset="0"/>
              <a:buChar char="•"/>
            </a:pPr>
            <a:endParaRPr lang="en-US" sz="2000" dirty="0"/>
          </a:p>
          <a:p>
            <a:pPr marL="342900" indent="-342900">
              <a:buFont typeface="Arial" panose="020B0604020202020204" pitchFamily="34" charset="0"/>
              <a:buChar char="•"/>
            </a:pPr>
            <a:r>
              <a:rPr lang="en-US" sz="2000" dirty="0"/>
              <a:t>Generalizations about service or duty.</a:t>
            </a:r>
          </a:p>
          <a:p>
            <a:pPr marL="342900" indent="-342900">
              <a:buFont typeface="Arial" panose="020B0604020202020204" pitchFamily="34" charset="0"/>
              <a:buChar char="•"/>
            </a:pPr>
            <a:endParaRPr lang="en-US" sz="2000" dirty="0"/>
          </a:p>
          <a:p>
            <a:pPr marL="342900" indent="-342900">
              <a:buFont typeface="Arial" panose="020B0604020202020204" pitchFamily="34" charset="0"/>
              <a:buChar char="•"/>
            </a:pPr>
            <a:r>
              <a:rPr lang="en-US" sz="2000" dirty="0"/>
              <a:t>General status of a unit’s location.</a:t>
            </a:r>
          </a:p>
          <a:p>
            <a:pPr marL="342900" indent="-342900">
              <a:buFont typeface="Arial" panose="020B0604020202020204" pitchFamily="34" charset="0"/>
              <a:buChar char="•"/>
            </a:pPr>
            <a:endParaRPr lang="en-US" sz="2000" dirty="0"/>
          </a:p>
          <a:p>
            <a:pPr marL="342900" indent="-342900">
              <a:buFont typeface="Arial" panose="020B0604020202020204" pitchFamily="34" charset="0"/>
              <a:buChar char="•"/>
            </a:pPr>
            <a:r>
              <a:rPr lang="en-US" sz="2000" dirty="0"/>
              <a:t>Any other information already in the public domain posted by official sources.</a:t>
            </a:r>
          </a:p>
        </p:txBody>
      </p:sp>
      <p:sp>
        <p:nvSpPr>
          <p:cNvPr id="5" name="TextBox 4">
            <a:extLst>
              <a:ext uri="{FF2B5EF4-FFF2-40B4-BE49-F238E27FC236}">
                <a16:creationId xmlns:a16="http://schemas.microsoft.com/office/drawing/2014/main" id="{B7ABA853-3081-4CA9-B5D7-2D843CA16D1E}"/>
              </a:ext>
            </a:extLst>
          </p:cNvPr>
          <p:cNvSpPr txBox="1"/>
          <p:nvPr/>
        </p:nvSpPr>
        <p:spPr>
          <a:xfrm>
            <a:off x="505046" y="1211475"/>
            <a:ext cx="8133907" cy="1323439"/>
          </a:xfrm>
          <a:prstGeom prst="rect">
            <a:avLst/>
          </a:prstGeom>
          <a:noFill/>
        </p:spPr>
        <p:txBody>
          <a:bodyPr wrap="square" rtlCol="0">
            <a:spAutoFit/>
          </a:bodyPr>
          <a:lstStyle/>
          <a:p>
            <a:r>
              <a:rPr lang="en-US" sz="2000" dirty="0"/>
              <a:t>Social media can help Solder and Family Readiness Groups and Army Family members stay motivated during deployment by celebrating their Soldier’s commitment. Families should understand that they </a:t>
            </a:r>
          </a:p>
          <a:p>
            <a:r>
              <a:rPr lang="en-US" sz="2000" dirty="0"/>
              <a:t>can post about: </a:t>
            </a:r>
          </a:p>
        </p:txBody>
      </p:sp>
    </p:spTree>
    <p:extLst>
      <p:ext uri="{BB962C8B-B14F-4D97-AF65-F5344CB8AC3E}">
        <p14:creationId xmlns:p14="http://schemas.microsoft.com/office/powerpoint/2010/main" val="268808482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476E9669-98F0-9A1D-B057-3A014CCE9ADA}"/>
              </a:ext>
            </a:extLst>
          </p:cNvPr>
          <p:cNvSpPr>
            <a:spLocks noGrp="1"/>
          </p:cNvSpPr>
          <p:nvPr>
            <p:ph type="title"/>
          </p:nvPr>
        </p:nvSpPr>
        <p:spPr/>
        <p:txBody>
          <a:bodyPr/>
          <a:lstStyle/>
          <a:p>
            <a:r>
              <a:rPr lang="en-US" dirty="0"/>
              <a:t>Social Media Resources</a:t>
            </a:r>
          </a:p>
        </p:txBody>
      </p:sp>
      <p:grpSp>
        <p:nvGrpSpPr>
          <p:cNvPr id="10" name="Group 9">
            <a:extLst>
              <a:ext uri="{FF2B5EF4-FFF2-40B4-BE49-F238E27FC236}">
                <a16:creationId xmlns:a16="http://schemas.microsoft.com/office/drawing/2014/main" id="{7253E521-D997-93A7-9AB8-638A1AE67736}"/>
              </a:ext>
            </a:extLst>
          </p:cNvPr>
          <p:cNvGrpSpPr/>
          <p:nvPr/>
        </p:nvGrpSpPr>
        <p:grpSpPr>
          <a:xfrm>
            <a:off x="-2390" y="6516056"/>
            <a:ext cx="3660946" cy="341942"/>
            <a:chOff x="-2390" y="6516056"/>
            <a:chExt cx="3660946" cy="341942"/>
          </a:xfrm>
        </p:grpSpPr>
        <p:sp>
          <p:nvSpPr>
            <p:cNvPr id="11" name="TextBox 10">
              <a:extLst>
                <a:ext uri="{FF2B5EF4-FFF2-40B4-BE49-F238E27FC236}">
                  <a16:creationId xmlns:a16="http://schemas.microsoft.com/office/drawing/2014/main" id="{37578067-A87D-8B22-5990-4C0BB7DBA39E}"/>
                </a:ext>
              </a:extLst>
            </p:cNvPr>
            <p:cNvSpPr txBox="1"/>
            <p:nvPr/>
          </p:nvSpPr>
          <p:spPr>
            <a:xfrm>
              <a:off x="-2390" y="6516056"/>
              <a:ext cx="3660946" cy="341942"/>
            </a:xfrm>
            <a:prstGeom prst="rect">
              <a:avLst/>
            </a:prstGeom>
            <a:solidFill>
              <a:schemeClr val="tx1"/>
            </a:solid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endParaRPr lang="en-US" dirty="0"/>
            </a:p>
          </p:txBody>
        </p:sp>
        <p:sp>
          <p:nvSpPr>
            <p:cNvPr id="12" name="TextBox 11">
              <a:extLst>
                <a:ext uri="{FF2B5EF4-FFF2-40B4-BE49-F238E27FC236}">
                  <a16:creationId xmlns:a16="http://schemas.microsoft.com/office/drawing/2014/main" id="{BA6CE2EE-6D8B-6A17-9ECB-8F6D414CAD85}"/>
                </a:ext>
              </a:extLst>
            </p:cNvPr>
            <p:cNvSpPr txBox="1"/>
            <p:nvPr/>
          </p:nvSpPr>
          <p:spPr>
            <a:xfrm>
              <a:off x="382594" y="6537577"/>
              <a:ext cx="2917280" cy="30777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400" b="1" dirty="0">
                  <a:solidFill>
                    <a:srgbClr val="FFFFFF"/>
                  </a:solidFill>
                  <a:latin typeface="Arial"/>
                  <a:ea typeface="ＭＳ Ｐゴシック"/>
                  <a:cs typeface="Arial"/>
                </a:rPr>
                <a:t>DPRR</a:t>
              </a:r>
              <a:endParaRPr lang="en-US" sz="1400" b="1" dirty="0">
                <a:solidFill>
                  <a:srgbClr val="FFFFFF"/>
                </a:solidFill>
                <a:latin typeface="Arial"/>
                <a:cs typeface="Arial"/>
              </a:endParaRPr>
            </a:p>
          </p:txBody>
        </p:sp>
      </p:grpSp>
      <p:sp>
        <p:nvSpPr>
          <p:cNvPr id="2" name="TextBox 1">
            <a:extLst>
              <a:ext uri="{FF2B5EF4-FFF2-40B4-BE49-F238E27FC236}">
                <a16:creationId xmlns:a16="http://schemas.microsoft.com/office/drawing/2014/main" id="{C3D0D4B1-E5BD-8F6E-D188-C0D732B19EDD}"/>
              </a:ext>
            </a:extLst>
          </p:cNvPr>
          <p:cNvSpPr txBox="1"/>
          <p:nvPr/>
        </p:nvSpPr>
        <p:spPr>
          <a:xfrm>
            <a:off x="648585" y="1233377"/>
            <a:ext cx="7634177" cy="2339102"/>
          </a:xfrm>
          <a:prstGeom prst="rect">
            <a:avLst/>
          </a:prstGeom>
          <a:noFill/>
        </p:spPr>
        <p:txBody>
          <a:bodyPr wrap="square" rtlCol="0">
            <a:spAutoFit/>
          </a:bodyPr>
          <a:lstStyle/>
          <a:p>
            <a:r>
              <a:rPr lang="en-US" sz="1800" b="1" dirty="0"/>
              <a:t>U.S. Army Social Media Guide </a:t>
            </a:r>
            <a:br>
              <a:rPr lang="en-US" sz="1800" dirty="0"/>
            </a:br>
            <a:r>
              <a:rPr lang="en-US" sz="1800" dirty="0"/>
              <a:t>This website will acquaint you with your role in Army social media and provide you with policies, guidance and recommendations on how to become a more effective communicator and representative of the U.S. Army—creating an environment where trusted information is disseminated to the Army Family and the public.</a:t>
            </a:r>
            <a:br>
              <a:rPr lang="en-US" sz="1800" dirty="0"/>
            </a:br>
            <a:r>
              <a:rPr lang="en-US" sz="1800" dirty="0">
                <a:hlinkClick r:id="rId2"/>
              </a:rPr>
              <a:t>https://www.army.mil/socialmedia</a:t>
            </a:r>
            <a:br>
              <a:rPr lang="en-US" sz="2000" dirty="0"/>
            </a:br>
            <a:endParaRPr lang="en-US" sz="2000" dirty="0"/>
          </a:p>
        </p:txBody>
      </p:sp>
      <p:sp>
        <p:nvSpPr>
          <p:cNvPr id="4" name="TextBox 3">
            <a:extLst>
              <a:ext uri="{FF2B5EF4-FFF2-40B4-BE49-F238E27FC236}">
                <a16:creationId xmlns:a16="http://schemas.microsoft.com/office/drawing/2014/main" id="{1C2BEBA1-BD1A-B5E8-D001-D2CB30A7278C}"/>
              </a:ext>
            </a:extLst>
          </p:cNvPr>
          <p:cNvSpPr txBox="1"/>
          <p:nvPr/>
        </p:nvSpPr>
        <p:spPr>
          <a:xfrm>
            <a:off x="648585" y="3572479"/>
            <a:ext cx="6974959" cy="2769989"/>
          </a:xfrm>
          <a:prstGeom prst="rect">
            <a:avLst/>
          </a:prstGeom>
          <a:noFill/>
        </p:spPr>
        <p:txBody>
          <a:bodyPr wrap="square" rtlCol="0">
            <a:spAutoFit/>
          </a:bodyPr>
          <a:lstStyle/>
          <a:p>
            <a:r>
              <a:rPr lang="en-US" sz="1800" b="1" dirty="0"/>
              <a:t>Facebook Privacy Center</a:t>
            </a:r>
            <a:br>
              <a:rPr lang="en-US" sz="1800" dirty="0"/>
            </a:br>
            <a:r>
              <a:rPr lang="en-US" sz="1800" dirty="0">
                <a:hlinkClick r:id="rId3"/>
              </a:rPr>
              <a:t>https://www.facebook.com/privacy/center</a:t>
            </a:r>
            <a:br>
              <a:rPr lang="en-US" sz="1800" dirty="0"/>
            </a:br>
            <a:br>
              <a:rPr lang="en-US" sz="1800" dirty="0"/>
            </a:br>
            <a:r>
              <a:rPr lang="en-US" sz="1800" b="1" dirty="0"/>
              <a:t>Instagram Privacy Information</a:t>
            </a:r>
            <a:br>
              <a:rPr lang="en-US" sz="1800" dirty="0"/>
            </a:br>
            <a:r>
              <a:rPr lang="en-US" sz="1800" dirty="0">
                <a:solidFill>
                  <a:schemeClr val="accent2">
                    <a:lumMod val="75000"/>
                  </a:schemeClr>
                </a:solidFill>
                <a:hlinkClick r:id="rId4">
                  <a:extLst>
                    <a:ext uri="{A12FA001-AC4F-418D-AE19-62706E023703}">
                      <ahyp:hlinkClr xmlns:ahyp="http://schemas.microsoft.com/office/drawing/2018/hyperlinkcolor" val="tx"/>
                    </a:ext>
                  </a:extLst>
                </a:hlinkClick>
              </a:rPr>
              <a:t>https://help.instagram.com/811572406418223/?helpref=uf_share</a:t>
            </a:r>
            <a:endParaRPr lang="en-US" sz="1800" dirty="0">
              <a:solidFill>
                <a:schemeClr val="accent2">
                  <a:lumMod val="75000"/>
                </a:schemeClr>
              </a:solidFill>
            </a:endParaRPr>
          </a:p>
          <a:p>
            <a:endParaRPr lang="en-US" sz="1800" dirty="0">
              <a:solidFill>
                <a:schemeClr val="accent2">
                  <a:lumMod val="75000"/>
                </a:schemeClr>
              </a:solidFill>
            </a:endParaRPr>
          </a:p>
          <a:p>
            <a:r>
              <a:rPr lang="en-US" sz="1800" b="1" dirty="0"/>
              <a:t>X Privacy Information</a:t>
            </a:r>
            <a:br>
              <a:rPr lang="en-US" dirty="0"/>
            </a:br>
            <a:r>
              <a:rPr lang="en-US" sz="1800" dirty="0">
                <a:hlinkClick r:id="rId5"/>
              </a:rPr>
              <a:t>https://x.com/en/privacy</a:t>
            </a:r>
            <a:br>
              <a:rPr lang="en-US" dirty="0"/>
            </a:br>
            <a:endParaRPr lang="en-US" dirty="0"/>
          </a:p>
        </p:txBody>
      </p:sp>
    </p:spTree>
    <p:extLst>
      <p:ext uri="{BB962C8B-B14F-4D97-AF65-F5344CB8AC3E}">
        <p14:creationId xmlns:p14="http://schemas.microsoft.com/office/powerpoint/2010/main" val="33790066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latin typeface="+mn-lt"/>
              </a:rPr>
              <a:t>Agenda</a:t>
            </a:r>
          </a:p>
        </p:txBody>
      </p:sp>
      <p:sp>
        <p:nvSpPr>
          <p:cNvPr id="3" name="Slide Number Placeholder 2"/>
          <p:cNvSpPr>
            <a:spLocks noGrp="1"/>
          </p:cNvSpPr>
          <p:nvPr>
            <p:ph type="sldNum" sz="quarter" idx="4294967295"/>
          </p:nvPr>
        </p:nvSpPr>
        <p:spPr>
          <a:xfrm>
            <a:off x="8212106" y="6469062"/>
            <a:ext cx="420688" cy="420688"/>
          </a:xfrm>
          <a:prstGeom prst="rect">
            <a:avLst/>
          </a:prstGeom>
        </p:spPr>
        <p:txBody>
          <a:bodyPr/>
          <a:lstStyle/>
          <a:p>
            <a:pPr>
              <a:defRPr/>
            </a:pPr>
            <a:fld id="{28D604B7-7F2E-4598-97D7-C78FF17369B4}" type="slidenum">
              <a:rPr lang="en-US" altLang="en-US" smtClean="0"/>
              <a:pPr>
                <a:defRPr/>
              </a:pPr>
              <a:t>2</a:t>
            </a:fld>
            <a:endParaRPr lang="en-US" altLang="en-US" dirty="0"/>
          </a:p>
        </p:txBody>
      </p:sp>
      <p:grpSp>
        <p:nvGrpSpPr>
          <p:cNvPr id="11" name="Group 10">
            <a:extLst>
              <a:ext uri="{FF2B5EF4-FFF2-40B4-BE49-F238E27FC236}">
                <a16:creationId xmlns:a16="http://schemas.microsoft.com/office/drawing/2014/main" id="{E79122B6-FA7A-D6F4-7C3B-DA9169C84A4C}"/>
              </a:ext>
            </a:extLst>
          </p:cNvPr>
          <p:cNvGrpSpPr/>
          <p:nvPr/>
        </p:nvGrpSpPr>
        <p:grpSpPr>
          <a:xfrm>
            <a:off x="-2390" y="6516056"/>
            <a:ext cx="3660946" cy="341942"/>
            <a:chOff x="-2390" y="6516056"/>
            <a:chExt cx="3660946" cy="341942"/>
          </a:xfrm>
        </p:grpSpPr>
        <p:sp>
          <p:nvSpPr>
            <p:cNvPr id="12" name="TextBox 11">
              <a:extLst>
                <a:ext uri="{FF2B5EF4-FFF2-40B4-BE49-F238E27FC236}">
                  <a16:creationId xmlns:a16="http://schemas.microsoft.com/office/drawing/2014/main" id="{925896B6-E730-8A68-978F-F8B67C2CBC51}"/>
                </a:ext>
              </a:extLst>
            </p:cNvPr>
            <p:cNvSpPr txBox="1"/>
            <p:nvPr/>
          </p:nvSpPr>
          <p:spPr>
            <a:xfrm>
              <a:off x="-2390" y="6516056"/>
              <a:ext cx="3660946" cy="341942"/>
            </a:xfrm>
            <a:prstGeom prst="rect">
              <a:avLst/>
            </a:prstGeom>
            <a:solidFill>
              <a:schemeClr val="tx1"/>
            </a:solid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endParaRPr lang="en-US" dirty="0"/>
            </a:p>
          </p:txBody>
        </p:sp>
        <p:sp>
          <p:nvSpPr>
            <p:cNvPr id="13" name="TextBox 12">
              <a:extLst>
                <a:ext uri="{FF2B5EF4-FFF2-40B4-BE49-F238E27FC236}">
                  <a16:creationId xmlns:a16="http://schemas.microsoft.com/office/drawing/2014/main" id="{91C3982F-73B3-EF37-6076-6D87AB2DAD21}"/>
                </a:ext>
              </a:extLst>
            </p:cNvPr>
            <p:cNvSpPr txBox="1"/>
            <p:nvPr/>
          </p:nvSpPr>
          <p:spPr>
            <a:xfrm>
              <a:off x="382594" y="6537577"/>
              <a:ext cx="2917280" cy="30777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400" b="1" dirty="0">
                  <a:solidFill>
                    <a:srgbClr val="FFFFFF"/>
                  </a:solidFill>
                  <a:latin typeface="Arial"/>
                  <a:ea typeface="ＭＳ Ｐゴシック"/>
                  <a:cs typeface="Arial"/>
                </a:rPr>
                <a:t>DPRR</a:t>
              </a:r>
              <a:endParaRPr lang="en-US" sz="1400" b="1" dirty="0">
                <a:solidFill>
                  <a:srgbClr val="FFFFFF"/>
                </a:solidFill>
                <a:latin typeface="Arial"/>
                <a:cs typeface="Arial"/>
              </a:endParaRPr>
            </a:p>
          </p:txBody>
        </p:sp>
      </p:grpSp>
      <p:sp>
        <p:nvSpPr>
          <p:cNvPr id="2" name="TextBox 1">
            <a:extLst>
              <a:ext uri="{FF2B5EF4-FFF2-40B4-BE49-F238E27FC236}">
                <a16:creationId xmlns:a16="http://schemas.microsoft.com/office/drawing/2014/main" id="{FF5EA9FB-49B2-A5D5-3D7C-86740E41F25B}"/>
              </a:ext>
            </a:extLst>
          </p:cNvPr>
          <p:cNvSpPr txBox="1"/>
          <p:nvPr/>
        </p:nvSpPr>
        <p:spPr>
          <a:xfrm>
            <a:off x="382594" y="3215726"/>
            <a:ext cx="4891155" cy="1631216"/>
          </a:xfrm>
          <a:prstGeom prst="rect">
            <a:avLst/>
          </a:prstGeom>
          <a:noFill/>
        </p:spPr>
        <p:txBody>
          <a:bodyPr wrap="square" rtlCol="0">
            <a:spAutoFit/>
          </a:bodyPr>
          <a:lstStyle/>
          <a:p>
            <a:pPr marL="342900" indent="-342900">
              <a:buFont typeface="Arial" panose="020B0604020202020204" pitchFamily="34" charset="0"/>
              <a:buChar char="•"/>
            </a:pPr>
            <a:r>
              <a:rPr lang="en-US" sz="2000" dirty="0"/>
              <a:t>Online conduct</a:t>
            </a:r>
          </a:p>
          <a:p>
            <a:pPr marL="342900" indent="-342900">
              <a:buFont typeface="Arial" panose="020B0604020202020204" pitchFamily="34" charset="0"/>
              <a:buChar char="•"/>
            </a:pPr>
            <a:r>
              <a:rPr lang="en-US" sz="2000" dirty="0"/>
              <a:t>Profile management </a:t>
            </a:r>
          </a:p>
          <a:p>
            <a:pPr marL="342900" indent="-342900">
              <a:buFont typeface="Arial" panose="020B0604020202020204" pitchFamily="34" charset="0"/>
              <a:buChar char="•"/>
            </a:pPr>
            <a:r>
              <a:rPr lang="en-US" sz="2000" dirty="0"/>
              <a:t>Privacy settings</a:t>
            </a:r>
          </a:p>
          <a:p>
            <a:pPr marL="342900" indent="-342900">
              <a:buFont typeface="Arial" panose="020B0604020202020204" pitchFamily="34" charset="0"/>
              <a:buChar char="•"/>
            </a:pPr>
            <a:r>
              <a:rPr lang="en-US" sz="2000" dirty="0"/>
              <a:t>Location sharing </a:t>
            </a:r>
          </a:p>
          <a:p>
            <a:pPr marL="342900" indent="-342900">
              <a:buFont typeface="Arial" panose="020B0604020202020204" pitchFamily="34" charset="0"/>
              <a:buChar char="•"/>
            </a:pPr>
            <a:r>
              <a:rPr lang="en-US" sz="2000" dirty="0"/>
              <a:t>Educating your Family</a:t>
            </a:r>
          </a:p>
        </p:txBody>
      </p:sp>
      <p:sp>
        <p:nvSpPr>
          <p:cNvPr id="5" name="TextBox 4">
            <a:extLst>
              <a:ext uri="{FF2B5EF4-FFF2-40B4-BE49-F238E27FC236}">
                <a16:creationId xmlns:a16="http://schemas.microsoft.com/office/drawing/2014/main" id="{859B680F-F565-950D-0A46-F709650214C6}"/>
              </a:ext>
            </a:extLst>
          </p:cNvPr>
          <p:cNvSpPr txBox="1"/>
          <p:nvPr/>
        </p:nvSpPr>
        <p:spPr>
          <a:xfrm>
            <a:off x="222965" y="1607957"/>
            <a:ext cx="8005615" cy="1692771"/>
          </a:xfrm>
          <a:prstGeom prst="rect">
            <a:avLst/>
          </a:prstGeom>
          <a:noFill/>
        </p:spPr>
        <p:txBody>
          <a:bodyPr wrap="square" rtlCol="0">
            <a:spAutoFit/>
          </a:bodyPr>
          <a:lstStyle/>
          <a:p>
            <a:r>
              <a:rPr lang="en-US" sz="2000" dirty="0"/>
              <a:t>We all depend on social media in our daily lives to stay connected and informed, but these connections can pose risks during deployment for both Soldiers and their Families. Here are a few areas to review to stay ready and resilient: </a:t>
            </a:r>
            <a:br>
              <a:rPr lang="en-US" dirty="0"/>
            </a:br>
            <a:endParaRPr lang="en-US" dirty="0"/>
          </a:p>
        </p:txBody>
      </p:sp>
      <p:pic>
        <p:nvPicPr>
          <p:cNvPr id="7" name="Picture 6" descr="A close up of a game controller&#10;&#10;AI-generated content may be incorrect.">
            <a:extLst>
              <a:ext uri="{FF2B5EF4-FFF2-40B4-BE49-F238E27FC236}">
                <a16:creationId xmlns:a16="http://schemas.microsoft.com/office/drawing/2014/main" id="{BED97A34-3E1B-3139-D0CD-C2C239B62392}"/>
              </a:ext>
            </a:extLst>
          </p:cNvPr>
          <p:cNvPicPr>
            <a:picLocks noChangeAspect="1"/>
          </p:cNvPicPr>
          <p:nvPr/>
        </p:nvPicPr>
        <p:blipFill>
          <a:blip r:embed="rId3"/>
          <a:stretch>
            <a:fillRect/>
          </a:stretch>
        </p:blipFill>
        <p:spPr>
          <a:xfrm>
            <a:off x="4556898" y="3215726"/>
            <a:ext cx="3612255" cy="2327382"/>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latin typeface="+mn-lt"/>
              </a:rPr>
              <a:t>Online Conduct</a:t>
            </a:r>
          </a:p>
        </p:txBody>
      </p:sp>
      <p:sp>
        <p:nvSpPr>
          <p:cNvPr id="3" name="Slide Number Placeholder 2"/>
          <p:cNvSpPr>
            <a:spLocks noGrp="1"/>
          </p:cNvSpPr>
          <p:nvPr>
            <p:ph type="sldNum" sz="quarter" idx="4294967295"/>
          </p:nvPr>
        </p:nvSpPr>
        <p:spPr>
          <a:xfrm>
            <a:off x="8212106" y="6469062"/>
            <a:ext cx="420688" cy="420688"/>
          </a:xfrm>
          <a:prstGeom prst="rect">
            <a:avLst/>
          </a:prstGeom>
        </p:spPr>
        <p:txBody>
          <a:bodyPr/>
          <a:lstStyle/>
          <a:p>
            <a:pPr>
              <a:defRPr/>
            </a:pPr>
            <a:fld id="{28D604B7-7F2E-4598-97D7-C78FF17369B4}" type="slidenum">
              <a:rPr lang="en-US" altLang="en-US" smtClean="0"/>
              <a:pPr>
                <a:defRPr/>
              </a:pPr>
              <a:t>3</a:t>
            </a:fld>
            <a:endParaRPr lang="en-US" altLang="en-US" dirty="0"/>
          </a:p>
        </p:txBody>
      </p:sp>
      <p:grpSp>
        <p:nvGrpSpPr>
          <p:cNvPr id="11" name="Group 10">
            <a:extLst>
              <a:ext uri="{FF2B5EF4-FFF2-40B4-BE49-F238E27FC236}">
                <a16:creationId xmlns:a16="http://schemas.microsoft.com/office/drawing/2014/main" id="{5BE2B84C-08EF-2441-2EE0-DFA53DA5F180}"/>
              </a:ext>
            </a:extLst>
          </p:cNvPr>
          <p:cNvGrpSpPr/>
          <p:nvPr/>
        </p:nvGrpSpPr>
        <p:grpSpPr>
          <a:xfrm>
            <a:off x="-2390" y="6516056"/>
            <a:ext cx="3660946" cy="341942"/>
            <a:chOff x="-2390" y="6516056"/>
            <a:chExt cx="3660946" cy="341942"/>
          </a:xfrm>
        </p:grpSpPr>
        <p:sp>
          <p:nvSpPr>
            <p:cNvPr id="12" name="TextBox 11">
              <a:extLst>
                <a:ext uri="{FF2B5EF4-FFF2-40B4-BE49-F238E27FC236}">
                  <a16:creationId xmlns:a16="http://schemas.microsoft.com/office/drawing/2014/main" id="{3AA91FB7-CF38-FECA-82A5-D4AB680CF30A}"/>
                </a:ext>
              </a:extLst>
            </p:cNvPr>
            <p:cNvSpPr txBox="1"/>
            <p:nvPr/>
          </p:nvSpPr>
          <p:spPr>
            <a:xfrm>
              <a:off x="-2390" y="6516056"/>
              <a:ext cx="3660946" cy="341942"/>
            </a:xfrm>
            <a:prstGeom prst="rect">
              <a:avLst/>
            </a:prstGeom>
            <a:solidFill>
              <a:schemeClr val="tx1"/>
            </a:solid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endParaRPr lang="en-US" dirty="0"/>
            </a:p>
          </p:txBody>
        </p:sp>
        <p:sp>
          <p:nvSpPr>
            <p:cNvPr id="13" name="TextBox 12">
              <a:extLst>
                <a:ext uri="{FF2B5EF4-FFF2-40B4-BE49-F238E27FC236}">
                  <a16:creationId xmlns:a16="http://schemas.microsoft.com/office/drawing/2014/main" id="{B4899594-8BD6-0B2A-DA3B-1B2775A968EB}"/>
                </a:ext>
              </a:extLst>
            </p:cNvPr>
            <p:cNvSpPr txBox="1"/>
            <p:nvPr/>
          </p:nvSpPr>
          <p:spPr>
            <a:xfrm>
              <a:off x="382594" y="6537577"/>
              <a:ext cx="2917280" cy="30777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400" b="1" dirty="0">
                  <a:solidFill>
                    <a:srgbClr val="FFFFFF"/>
                  </a:solidFill>
                  <a:latin typeface="Arial"/>
                  <a:ea typeface="ＭＳ Ｐゴシック"/>
                  <a:cs typeface="Arial"/>
                </a:rPr>
                <a:t>DPRR</a:t>
              </a:r>
              <a:endParaRPr lang="en-US" sz="1400" b="1" dirty="0">
                <a:solidFill>
                  <a:srgbClr val="FFFFFF"/>
                </a:solidFill>
                <a:latin typeface="Arial"/>
                <a:cs typeface="Arial"/>
              </a:endParaRPr>
            </a:p>
          </p:txBody>
        </p:sp>
      </p:grpSp>
      <p:sp>
        <p:nvSpPr>
          <p:cNvPr id="2" name="TextBox 1">
            <a:extLst>
              <a:ext uri="{FF2B5EF4-FFF2-40B4-BE49-F238E27FC236}">
                <a16:creationId xmlns:a16="http://schemas.microsoft.com/office/drawing/2014/main" id="{FC1EF14E-B8A9-700B-D28C-37319ABA9DC1}"/>
              </a:ext>
            </a:extLst>
          </p:cNvPr>
          <p:cNvSpPr txBox="1"/>
          <p:nvPr/>
        </p:nvSpPr>
        <p:spPr>
          <a:xfrm>
            <a:off x="333653" y="1072773"/>
            <a:ext cx="8495414" cy="5324535"/>
          </a:xfrm>
          <a:prstGeom prst="rect">
            <a:avLst/>
          </a:prstGeom>
          <a:noFill/>
        </p:spPr>
        <p:txBody>
          <a:bodyPr wrap="square" rtlCol="0">
            <a:spAutoFit/>
          </a:bodyPr>
          <a:lstStyle/>
          <a:p>
            <a:pPr marL="342900" indent="-342900">
              <a:buFont typeface="Arial" panose="020B0604020202020204" pitchFamily="34" charset="0"/>
              <a:buChar char="•"/>
            </a:pPr>
            <a:r>
              <a:rPr lang="en-US" sz="2000" dirty="0"/>
              <a:t>Soldiers and their Families are personally responsible for all content they publish on social networking sites. As members of the Army profession and Family, all are expected to live the Army Values, both online and offline.</a:t>
            </a:r>
          </a:p>
          <a:p>
            <a:pPr marL="342900" indent="-342900">
              <a:buFont typeface="Arial" panose="020B0604020202020204" pitchFamily="34" charset="0"/>
              <a:buChar char="•"/>
            </a:pPr>
            <a:endParaRPr lang="en-US" sz="2000" dirty="0"/>
          </a:p>
          <a:p>
            <a:pPr marL="342900" indent="-342900">
              <a:buFont typeface="Arial" panose="020B0604020202020204" pitchFamily="34" charset="0"/>
              <a:buChar char="•"/>
            </a:pPr>
            <a:r>
              <a:rPr lang="en-US" sz="2000" dirty="0"/>
              <a:t>Soldiers must be thoughtful about mission-related and non-Soldier content they post, as the lines between personal and professional can easily blur.</a:t>
            </a:r>
          </a:p>
          <a:p>
            <a:pPr marL="342900" indent="-342900">
              <a:buFont typeface="Arial" panose="020B0604020202020204" pitchFamily="34" charset="0"/>
              <a:buChar char="•"/>
            </a:pPr>
            <a:endParaRPr lang="en-US" sz="2000" dirty="0"/>
          </a:p>
          <a:p>
            <a:pPr marL="342900" indent="-342900">
              <a:buFont typeface="Arial" panose="020B0604020202020204" pitchFamily="34" charset="0"/>
              <a:buChar char="•"/>
            </a:pPr>
            <a:r>
              <a:rPr lang="en-US" sz="2000" dirty="0"/>
              <a:t>Soldiers who violate federal law, regulations or policies through inappropriate personal online activity are subject to disciplinary action under the Uniform Code of Military Justice.</a:t>
            </a:r>
          </a:p>
          <a:p>
            <a:pPr marL="342900" indent="-342900">
              <a:buFont typeface="Arial" panose="020B0604020202020204" pitchFamily="34" charset="0"/>
              <a:buChar char="•"/>
            </a:pPr>
            <a:endParaRPr lang="en-US" sz="2000" dirty="0"/>
          </a:p>
          <a:p>
            <a:pPr marL="342900" indent="-342900">
              <a:buFont typeface="Arial" panose="020B0604020202020204" pitchFamily="34" charset="0"/>
              <a:buChar char="•"/>
            </a:pPr>
            <a:r>
              <a:rPr lang="en-US" sz="2000" dirty="0"/>
              <a:t>Commenting on or posting material that violates the UCMJ or basic rules of Soldier conduct is prohibited, along with talking negatively about supervisors or releasing sensitive information.</a:t>
            </a:r>
          </a:p>
          <a:p>
            <a:endParaRPr lang="en-US" sz="2000" dirty="0"/>
          </a:p>
        </p:txBody>
      </p:sp>
    </p:spTree>
    <p:extLst>
      <p:ext uri="{BB962C8B-B14F-4D97-AF65-F5344CB8AC3E}">
        <p14:creationId xmlns:p14="http://schemas.microsoft.com/office/powerpoint/2010/main" val="31992905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D4725538-35F9-DAA0-D9A8-2218EEC2BB27}"/>
              </a:ext>
            </a:extLst>
          </p:cNvPr>
          <p:cNvSpPr>
            <a:spLocks noGrp="1"/>
          </p:cNvSpPr>
          <p:nvPr>
            <p:ph type="title"/>
          </p:nvPr>
        </p:nvSpPr>
        <p:spPr/>
        <p:txBody>
          <a:bodyPr/>
          <a:lstStyle/>
          <a:p>
            <a:r>
              <a:rPr lang="en-US" dirty="0"/>
              <a:t>Online ConDuct</a:t>
            </a:r>
          </a:p>
        </p:txBody>
      </p:sp>
      <p:grpSp>
        <p:nvGrpSpPr>
          <p:cNvPr id="8" name="Group 7">
            <a:extLst>
              <a:ext uri="{FF2B5EF4-FFF2-40B4-BE49-F238E27FC236}">
                <a16:creationId xmlns:a16="http://schemas.microsoft.com/office/drawing/2014/main" id="{77824C86-BB2E-AC18-E1AE-5EA0DE4C6A88}"/>
              </a:ext>
            </a:extLst>
          </p:cNvPr>
          <p:cNvGrpSpPr/>
          <p:nvPr/>
        </p:nvGrpSpPr>
        <p:grpSpPr>
          <a:xfrm>
            <a:off x="-2390" y="6516056"/>
            <a:ext cx="3660946" cy="341942"/>
            <a:chOff x="-2390" y="6516056"/>
            <a:chExt cx="3660946" cy="341942"/>
          </a:xfrm>
        </p:grpSpPr>
        <p:sp>
          <p:nvSpPr>
            <p:cNvPr id="10" name="TextBox 9">
              <a:extLst>
                <a:ext uri="{FF2B5EF4-FFF2-40B4-BE49-F238E27FC236}">
                  <a16:creationId xmlns:a16="http://schemas.microsoft.com/office/drawing/2014/main" id="{EEFAC7E9-B5B0-2100-E46A-D8EFD76E366E}"/>
                </a:ext>
              </a:extLst>
            </p:cNvPr>
            <p:cNvSpPr txBox="1"/>
            <p:nvPr/>
          </p:nvSpPr>
          <p:spPr>
            <a:xfrm>
              <a:off x="-2390" y="6516056"/>
              <a:ext cx="3660946" cy="341942"/>
            </a:xfrm>
            <a:prstGeom prst="rect">
              <a:avLst/>
            </a:prstGeom>
            <a:solidFill>
              <a:schemeClr val="tx1"/>
            </a:solid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endParaRPr lang="en-US" dirty="0"/>
            </a:p>
          </p:txBody>
        </p:sp>
        <p:sp>
          <p:nvSpPr>
            <p:cNvPr id="11" name="TextBox 10">
              <a:extLst>
                <a:ext uri="{FF2B5EF4-FFF2-40B4-BE49-F238E27FC236}">
                  <a16:creationId xmlns:a16="http://schemas.microsoft.com/office/drawing/2014/main" id="{585941CC-9909-4126-47F0-B9A55600573D}"/>
                </a:ext>
              </a:extLst>
            </p:cNvPr>
            <p:cNvSpPr txBox="1"/>
            <p:nvPr/>
          </p:nvSpPr>
          <p:spPr>
            <a:xfrm>
              <a:off x="382594" y="6537577"/>
              <a:ext cx="2917280" cy="30777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400" b="1" dirty="0">
                  <a:solidFill>
                    <a:srgbClr val="FFFFFF"/>
                  </a:solidFill>
                  <a:latin typeface="Arial"/>
                  <a:ea typeface="ＭＳ Ｐゴシック"/>
                  <a:cs typeface="Arial"/>
                </a:rPr>
                <a:t>DPRR</a:t>
              </a:r>
              <a:endParaRPr lang="en-US" sz="1400" b="1" dirty="0">
                <a:solidFill>
                  <a:srgbClr val="FFFFFF"/>
                </a:solidFill>
                <a:latin typeface="Arial"/>
                <a:cs typeface="Arial"/>
              </a:endParaRPr>
            </a:p>
          </p:txBody>
        </p:sp>
      </p:grpSp>
      <p:sp>
        <p:nvSpPr>
          <p:cNvPr id="2" name="TextBox 1">
            <a:extLst>
              <a:ext uri="{FF2B5EF4-FFF2-40B4-BE49-F238E27FC236}">
                <a16:creationId xmlns:a16="http://schemas.microsoft.com/office/drawing/2014/main" id="{968EF506-DE03-8FE2-85C3-4D0853851A25}"/>
              </a:ext>
            </a:extLst>
          </p:cNvPr>
          <p:cNvSpPr txBox="1"/>
          <p:nvPr/>
        </p:nvSpPr>
        <p:spPr>
          <a:xfrm>
            <a:off x="127593" y="1821200"/>
            <a:ext cx="4784650" cy="4555093"/>
          </a:xfrm>
          <a:prstGeom prst="rect">
            <a:avLst/>
          </a:prstGeom>
          <a:noFill/>
        </p:spPr>
        <p:txBody>
          <a:bodyPr wrap="square" rtlCol="0">
            <a:spAutoFit/>
          </a:bodyPr>
          <a:lstStyle/>
          <a:p>
            <a:pPr marL="342900" indent="-342900">
              <a:buFont typeface="Arial" panose="020B0604020202020204" pitchFamily="34" charset="0"/>
              <a:buChar char="•"/>
            </a:pPr>
            <a:r>
              <a:rPr lang="en-US" sz="1900" dirty="0"/>
              <a:t>Posting internal Army documents or information that the Army has not officially released to the public. This includes information about casualties, detainees or military operations.</a:t>
            </a:r>
          </a:p>
          <a:p>
            <a:pPr marL="342900" indent="-342900">
              <a:buFont typeface="Arial" panose="020B0604020202020204" pitchFamily="34" charset="0"/>
              <a:buChar char="•"/>
            </a:pPr>
            <a:endParaRPr lang="en-US" sz="1900" dirty="0"/>
          </a:p>
          <a:p>
            <a:pPr marL="342900" indent="-342900">
              <a:buFont typeface="Arial" panose="020B0604020202020204" pitchFamily="34" charset="0"/>
              <a:buChar char="•"/>
            </a:pPr>
            <a:r>
              <a:rPr lang="en-US" sz="1900" dirty="0"/>
              <a:t>Using DOD titles, insignia, uniforms or symbols in a way that could imply DOD sanction or endorsement of content on your personal page.</a:t>
            </a:r>
          </a:p>
          <a:p>
            <a:pPr marL="342900" indent="-342900">
              <a:buFont typeface="Arial" panose="020B0604020202020204" pitchFamily="34" charset="0"/>
              <a:buChar char="•"/>
            </a:pPr>
            <a:endParaRPr lang="en-US" sz="1900" dirty="0"/>
          </a:p>
          <a:p>
            <a:pPr marL="342900" indent="-342900">
              <a:buFont typeface="Arial" panose="020B0604020202020204" pitchFamily="34" charset="0"/>
              <a:buChar char="•"/>
            </a:pPr>
            <a:r>
              <a:rPr lang="en-US" sz="1900" dirty="0"/>
              <a:t>Misrepresenting yourself as an official DOD spokesperson on your personal account.</a:t>
            </a:r>
          </a:p>
          <a:p>
            <a:endParaRPr lang="en-US" dirty="0"/>
          </a:p>
        </p:txBody>
      </p:sp>
      <p:sp>
        <p:nvSpPr>
          <p:cNvPr id="3" name="TextBox 2">
            <a:extLst>
              <a:ext uri="{FF2B5EF4-FFF2-40B4-BE49-F238E27FC236}">
                <a16:creationId xmlns:a16="http://schemas.microsoft.com/office/drawing/2014/main" id="{7C08F0AE-6CAD-25A6-BF5E-42902D4457B0}"/>
              </a:ext>
            </a:extLst>
          </p:cNvPr>
          <p:cNvSpPr txBox="1"/>
          <p:nvPr/>
        </p:nvSpPr>
        <p:spPr>
          <a:xfrm>
            <a:off x="127592" y="1260797"/>
            <a:ext cx="7175586" cy="400110"/>
          </a:xfrm>
          <a:prstGeom prst="rect">
            <a:avLst/>
          </a:prstGeom>
          <a:noFill/>
        </p:spPr>
        <p:txBody>
          <a:bodyPr wrap="square" rtlCol="0">
            <a:spAutoFit/>
          </a:bodyPr>
          <a:lstStyle/>
          <a:p>
            <a:r>
              <a:rPr lang="en-US" sz="2000" dirty="0"/>
              <a:t>Soldiers and their Families should avoid: </a:t>
            </a:r>
          </a:p>
        </p:txBody>
      </p:sp>
      <p:pic>
        <p:nvPicPr>
          <p:cNvPr id="5" name="Picture 4" descr="Text&#10;&#10;AI-generated content may be incorrect.">
            <a:extLst>
              <a:ext uri="{FF2B5EF4-FFF2-40B4-BE49-F238E27FC236}">
                <a16:creationId xmlns:a16="http://schemas.microsoft.com/office/drawing/2014/main" id="{6263CC70-5C1F-8EB4-0BC1-1852EC0BB9A1}"/>
              </a:ext>
            </a:extLst>
          </p:cNvPr>
          <p:cNvPicPr>
            <a:picLocks noChangeAspect="1"/>
          </p:cNvPicPr>
          <p:nvPr/>
        </p:nvPicPr>
        <p:blipFill>
          <a:blip r:embed="rId2">
            <a:extLst>
              <a:ext uri="{BEBA8EAE-BF5A-486C-A8C5-ECC9F3942E4B}">
                <a14:imgProps xmlns:a14="http://schemas.microsoft.com/office/drawing/2010/main">
                  <a14:imgLayer r:embed="rId3">
                    <a14:imgEffect>
                      <a14:artisticPhotocopy/>
                    </a14:imgEffect>
                  </a14:imgLayer>
                </a14:imgProps>
              </a:ext>
            </a:extLst>
          </a:blip>
          <a:stretch>
            <a:fillRect/>
          </a:stretch>
        </p:blipFill>
        <p:spPr>
          <a:xfrm>
            <a:off x="4784651" y="1681438"/>
            <a:ext cx="4231757" cy="3035412"/>
          </a:xfrm>
          <a:prstGeom prst="rect">
            <a:avLst/>
          </a:prstGeom>
          <a:effectLst>
            <a:glow rad="101600">
              <a:schemeClr val="bg1"/>
            </a:glow>
          </a:effectLst>
        </p:spPr>
      </p:pic>
    </p:spTree>
    <p:extLst>
      <p:ext uri="{BB962C8B-B14F-4D97-AF65-F5344CB8AC3E}">
        <p14:creationId xmlns:p14="http://schemas.microsoft.com/office/powerpoint/2010/main" val="16101821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latin typeface="+mn-lt"/>
              </a:rPr>
              <a:t>PROFILE MANAGEMENT </a:t>
            </a:r>
          </a:p>
        </p:txBody>
      </p:sp>
      <p:sp>
        <p:nvSpPr>
          <p:cNvPr id="3" name="Slide Number Placeholder 2"/>
          <p:cNvSpPr>
            <a:spLocks noGrp="1"/>
          </p:cNvSpPr>
          <p:nvPr>
            <p:ph type="sldNum" sz="quarter" idx="4294967295"/>
          </p:nvPr>
        </p:nvSpPr>
        <p:spPr>
          <a:xfrm>
            <a:off x="8212106" y="6469062"/>
            <a:ext cx="420688" cy="420688"/>
          </a:xfrm>
          <a:prstGeom prst="rect">
            <a:avLst/>
          </a:prstGeom>
        </p:spPr>
        <p:txBody>
          <a:bodyPr/>
          <a:lstStyle/>
          <a:p>
            <a:pPr>
              <a:defRPr/>
            </a:pPr>
            <a:fld id="{28D604B7-7F2E-4598-97D7-C78FF17369B4}" type="slidenum">
              <a:rPr lang="en-US" altLang="en-US" smtClean="0"/>
              <a:pPr>
                <a:defRPr/>
              </a:pPr>
              <a:t>5</a:t>
            </a:fld>
            <a:endParaRPr lang="en-US" altLang="en-US" dirty="0"/>
          </a:p>
        </p:txBody>
      </p:sp>
      <p:grpSp>
        <p:nvGrpSpPr>
          <p:cNvPr id="15" name="Group 14">
            <a:extLst>
              <a:ext uri="{FF2B5EF4-FFF2-40B4-BE49-F238E27FC236}">
                <a16:creationId xmlns:a16="http://schemas.microsoft.com/office/drawing/2014/main" id="{0BB7F58C-0432-8B62-DCC5-A60BB2E5C92F}"/>
              </a:ext>
            </a:extLst>
          </p:cNvPr>
          <p:cNvGrpSpPr/>
          <p:nvPr/>
        </p:nvGrpSpPr>
        <p:grpSpPr>
          <a:xfrm>
            <a:off x="-2390" y="6516056"/>
            <a:ext cx="3660946" cy="341942"/>
            <a:chOff x="-2390" y="6516056"/>
            <a:chExt cx="3660946" cy="341942"/>
          </a:xfrm>
        </p:grpSpPr>
        <p:sp>
          <p:nvSpPr>
            <p:cNvPr id="16" name="TextBox 15">
              <a:extLst>
                <a:ext uri="{FF2B5EF4-FFF2-40B4-BE49-F238E27FC236}">
                  <a16:creationId xmlns:a16="http://schemas.microsoft.com/office/drawing/2014/main" id="{7CFAF5AB-C4AD-85CD-AED1-A9ACF4E05508}"/>
                </a:ext>
              </a:extLst>
            </p:cNvPr>
            <p:cNvSpPr txBox="1"/>
            <p:nvPr/>
          </p:nvSpPr>
          <p:spPr>
            <a:xfrm>
              <a:off x="-2390" y="6516056"/>
              <a:ext cx="3660946" cy="341942"/>
            </a:xfrm>
            <a:prstGeom prst="rect">
              <a:avLst/>
            </a:prstGeom>
            <a:solidFill>
              <a:schemeClr val="tx1"/>
            </a:solid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endParaRPr lang="en-US" dirty="0"/>
            </a:p>
          </p:txBody>
        </p:sp>
        <p:sp>
          <p:nvSpPr>
            <p:cNvPr id="17" name="TextBox 16">
              <a:extLst>
                <a:ext uri="{FF2B5EF4-FFF2-40B4-BE49-F238E27FC236}">
                  <a16:creationId xmlns:a16="http://schemas.microsoft.com/office/drawing/2014/main" id="{D7D857BC-E088-DA85-C751-19488CA675BA}"/>
                </a:ext>
              </a:extLst>
            </p:cNvPr>
            <p:cNvSpPr txBox="1"/>
            <p:nvPr/>
          </p:nvSpPr>
          <p:spPr>
            <a:xfrm>
              <a:off x="382594" y="6537577"/>
              <a:ext cx="2917280" cy="30777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400" b="1" dirty="0">
                  <a:solidFill>
                    <a:srgbClr val="FFFFFF"/>
                  </a:solidFill>
                  <a:latin typeface="Arial"/>
                  <a:ea typeface="ＭＳ Ｐゴシック"/>
                  <a:cs typeface="Arial"/>
                </a:rPr>
                <a:t>DPRR</a:t>
              </a:r>
              <a:endParaRPr lang="en-US" sz="1400" b="1" dirty="0">
                <a:solidFill>
                  <a:srgbClr val="FFFFFF"/>
                </a:solidFill>
                <a:latin typeface="Arial"/>
                <a:cs typeface="Arial"/>
              </a:endParaRPr>
            </a:p>
          </p:txBody>
        </p:sp>
      </p:grpSp>
      <p:sp>
        <p:nvSpPr>
          <p:cNvPr id="2" name="TextBox 1">
            <a:extLst>
              <a:ext uri="{FF2B5EF4-FFF2-40B4-BE49-F238E27FC236}">
                <a16:creationId xmlns:a16="http://schemas.microsoft.com/office/drawing/2014/main" id="{931BFBE1-EBDB-A53A-579F-E457C29E41B2}"/>
              </a:ext>
            </a:extLst>
          </p:cNvPr>
          <p:cNvSpPr txBox="1"/>
          <p:nvPr/>
        </p:nvSpPr>
        <p:spPr>
          <a:xfrm>
            <a:off x="597222" y="1587791"/>
            <a:ext cx="7421526" cy="1938992"/>
          </a:xfrm>
          <a:prstGeom prst="rect">
            <a:avLst/>
          </a:prstGeom>
          <a:noFill/>
        </p:spPr>
        <p:txBody>
          <a:bodyPr wrap="square" rtlCol="0">
            <a:spAutoFit/>
          </a:bodyPr>
          <a:lstStyle/>
          <a:p>
            <a:pPr marL="342900" indent="-342900">
              <a:buFont typeface="Arial" panose="020B0604020202020204" pitchFamily="34" charset="0"/>
              <a:buChar char="•"/>
            </a:pPr>
            <a:r>
              <a:rPr lang="en-US" sz="2000" dirty="0"/>
              <a:t>Be cautious when accepting requests and interacting with people online. </a:t>
            </a:r>
          </a:p>
          <a:p>
            <a:pPr marL="342900" indent="-342900">
              <a:buFont typeface="Arial" panose="020B0604020202020204" pitchFamily="34" charset="0"/>
              <a:buChar char="•"/>
            </a:pPr>
            <a:endParaRPr lang="en-US" sz="2000" dirty="0"/>
          </a:p>
          <a:p>
            <a:pPr marL="342900" indent="-342900">
              <a:buFont typeface="Arial" panose="020B0604020202020204" pitchFamily="34" charset="0"/>
              <a:buChar char="•"/>
            </a:pPr>
            <a:r>
              <a:rPr lang="en-US" sz="2000" dirty="0"/>
              <a:t>Soldiers should never accept a friend request from someone they do not know, even if that individual is connected to their network.</a:t>
            </a:r>
          </a:p>
        </p:txBody>
      </p:sp>
      <p:sp>
        <p:nvSpPr>
          <p:cNvPr id="5" name="TextBox 4">
            <a:extLst>
              <a:ext uri="{FF2B5EF4-FFF2-40B4-BE49-F238E27FC236}">
                <a16:creationId xmlns:a16="http://schemas.microsoft.com/office/drawing/2014/main" id="{1A70C19D-FDAE-1E9C-9E76-155F0A41AFE1}"/>
              </a:ext>
            </a:extLst>
          </p:cNvPr>
          <p:cNvSpPr txBox="1"/>
          <p:nvPr/>
        </p:nvSpPr>
        <p:spPr>
          <a:xfrm>
            <a:off x="609655" y="3926893"/>
            <a:ext cx="7758168" cy="2246769"/>
          </a:xfrm>
          <a:prstGeom prst="rect">
            <a:avLst/>
          </a:prstGeom>
          <a:noFill/>
        </p:spPr>
        <p:txBody>
          <a:bodyPr wrap="square" rtlCol="0">
            <a:spAutoFit/>
          </a:bodyPr>
          <a:lstStyle/>
          <a:p>
            <a:pPr marL="342900" indent="-342900">
              <a:buFont typeface="Arial" panose="020B0604020202020204" pitchFamily="34" charset="0"/>
              <a:buChar char="•"/>
            </a:pPr>
            <a:r>
              <a:rPr lang="en-US" sz="2000" dirty="0"/>
              <a:t>Soldiers might be targeted simply because they work in the DOD. Be cautious when listing job, military organization, education and contact information.</a:t>
            </a:r>
          </a:p>
          <a:p>
            <a:pPr marL="342900" indent="-342900">
              <a:buFont typeface="Arial" panose="020B0604020202020204" pitchFamily="34" charset="0"/>
              <a:buChar char="•"/>
            </a:pPr>
            <a:endParaRPr lang="en-US" sz="2000" dirty="0"/>
          </a:p>
          <a:p>
            <a:pPr marL="342900" indent="-342900">
              <a:buFont typeface="Arial" panose="020B0604020202020204" pitchFamily="34" charset="0"/>
              <a:buChar char="•"/>
            </a:pPr>
            <a:r>
              <a:rPr lang="en-US" sz="2000" dirty="0"/>
              <a:t>Providing too much information in a profile can leave Soldiers exposed to people who want to steal their identity or sensitive operational information.</a:t>
            </a:r>
          </a:p>
        </p:txBody>
      </p:sp>
      <p:sp>
        <p:nvSpPr>
          <p:cNvPr id="6" name="TextBox 5">
            <a:extLst>
              <a:ext uri="{FF2B5EF4-FFF2-40B4-BE49-F238E27FC236}">
                <a16:creationId xmlns:a16="http://schemas.microsoft.com/office/drawing/2014/main" id="{439099FB-CAB3-1CC3-C4B8-B6657BF3DE18}"/>
              </a:ext>
            </a:extLst>
          </p:cNvPr>
          <p:cNvSpPr txBox="1"/>
          <p:nvPr/>
        </p:nvSpPr>
        <p:spPr>
          <a:xfrm>
            <a:off x="597223" y="1217936"/>
            <a:ext cx="4167963" cy="400110"/>
          </a:xfrm>
          <a:prstGeom prst="rect">
            <a:avLst/>
          </a:prstGeom>
          <a:noFill/>
        </p:spPr>
        <p:txBody>
          <a:bodyPr wrap="square" rtlCol="0">
            <a:spAutoFit/>
          </a:bodyPr>
          <a:lstStyle/>
          <a:p>
            <a:r>
              <a:rPr lang="en-US" sz="2000" b="1" dirty="0"/>
              <a:t>Connection Requests</a:t>
            </a:r>
          </a:p>
        </p:txBody>
      </p:sp>
      <p:sp>
        <p:nvSpPr>
          <p:cNvPr id="7" name="TextBox 6">
            <a:extLst>
              <a:ext uri="{FF2B5EF4-FFF2-40B4-BE49-F238E27FC236}">
                <a16:creationId xmlns:a16="http://schemas.microsoft.com/office/drawing/2014/main" id="{BFC328B1-F733-0827-9A78-9113A84323C1}"/>
              </a:ext>
            </a:extLst>
          </p:cNvPr>
          <p:cNvSpPr txBox="1"/>
          <p:nvPr/>
        </p:nvSpPr>
        <p:spPr>
          <a:xfrm>
            <a:off x="609655" y="3526783"/>
            <a:ext cx="4167963" cy="400110"/>
          </a:xfrm>
          <a:prstGeom prst="rect">
            <a:avLst/>
          </a:prstGeom>
          <a:noFill/>
        </p:spPr>
        <p:txBody>
          <a:bodyPr wrap="square" rtlCol="0">
            <a:spAutoFit/>
          </a:bodyPr>
          <a:lstStyle/>
          <a:p>
            <a:r>
              <a:rPr lang="en-US" sz="2000" b="1" dirty="0"/>
              <a:t>Profile Information </a:t>
            </a:r>
          </a:p>
        </p:txBody>
      </p:sp>
    </p:spTree>
    <p:extLst>
      <p:ext uri="{BB962C8B-B14F-4D97-AF65-F5344CB8AC3E}">
        <p14:creationId xmlns:p14="http://schemas.microsoft.com/office/powerpoint/2010/main" val="32008982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latin typeface="+mn-lt"/>
              </a:rPr>
              <a:t>Privacy Settings</a:t>
            </a:r>
          </a:p>
        </p:txBody>
      </p:sp>
      <p:sp>
        <p:nvSpPr>
          <p:cNvPr id="3" name="Slide Number Placeholder 2"/>
          <p:cNvSpPr>
            <a:spLocks noGrp="1"/>
          </p:cNvSpPr>
          <p:nvPr>
            <p:ph type="sldNum" sz="quarter" idx="4294967295"/>
          </p:nvPr>
        </p:nvSpPr>
        <p:spPr>
          <a:xfrm>
            <a:off x="8212106" y="6469062"/>
            <a:ext cx="420688" cy="420688"/>
          </a:xfrm>
          <a:prstGeom prst="rect">
            <a:avLst/>
          </a:prstGeom>
        </p:spPr>
        <p:txBody>
          <a:bodyPr/>
          <a:lstStyle/>
          <a:p>
            <a:pPr>
              <a:defRPr/>
            </a:pPr>
            <a:fld id="{28D604B7-7F2E-4598-97D7-C78FF17369B4}" type="slidenum">
              <a:rPr lang="en-US" altLang="en-US" smtClean="0"/>
              <a:pPr>
                <a:defRPr/>
              </a:pPr>
              <a:t>6</a:t>
            </a:fld>
            <a:endParaRPr lang="en-US" altLang="en-US" dirty="0"/>
          </a:p>
        </p:txBody>
      </p:sp>
      <p:grpSp>
        <p:nvGrpSpPr>
          <p:cNvPr id="9" name="Group 8">
            <a:extLst>
              <a:ext uri="{FF2B5EF4-FFF2-40B4-BE49-F238E27FC236}">
                <a16:creationId xmlns:a16="http://schemas.microsoft.com/office/drawing/2014/main" id="{375D1D39-05BC-E6B1-075E-2A2126E9A878}"/>
              </a:ext>
            </a:extLst>
          </p:cNvPr>
          <p:cNvGrpSpPr/>
          <p:nvPr/>
        </p:nvGrpSpPr>
        <p:grpSpPr>
          <a:xfrm>
            <a:off x="-2390" y="6516056"/>
            <a:ext cx="3660946" cy="341942"/>
            <a:chOff x="-2390" y="6516056"/>
            <a:chExt cx="3660946" cy="341942"/>
          </a:xfrm>
        </p:grpSpPr>
        <p:sp>
          <p:nvSpPr>
            <p:cNvPr id="10" name="TextBox 9">
              <a:extLst>
                <a:ext uri="{FF2B5EF4-FFF2-40B4-BE49-F238E27FC236}">
                  <a16:creationId xmlns:a16="http://schemas.microsoft.com/office/drawing/2014/main" id="{06170FBD-F0ED-293F-4C67-259459897005}"/>
                </a:ext>
              </a:extLst>
            </p:cNvPr>
            <p:cNvSpPr txBox="1"/>
            <p:nvPr/>
          </p:nvSpPr>
          <p:spPr>
            <a:xfrm>
              <a:off x="-2390" y="6516056"/>
              <a:ext cx="3660946" cy="341942"/>
            </a:xfrm>
            <a:prstGeom prst="rect">
              <a:avLst/>
            </a:prstGeom>
            <a:solidFill>
              <a:schemeClr val="tx1"/>
            </a:solid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endParaRPr lang="en-US" dirty="0"/>
            </a:p>
          </p:txBody>
        </p:sp>
        <p:sp>
          <p:nvSpPr>
            <p:cNvPr id="11" name="TextBox 10">
              <a:extLst>
                <a:ext uri="{FF2B5EF4-FFF2-40B4-BE49-F238E27FC236}">
                  <a16:creationId xmlns:a16="http://schemas.microsoft.com/office/drawing/2014/main" id="{22536147-9821-414F-08A1-97244037F84D}"/>
                </a:ext>
              </a:extLst>
            </p:cNvPr>
            <p:cNvSpPr txBox="1"/>
            <p:nvPr/>
          </p:nvSpPr>
          <p:spPr>
            <a:xfrm>
              <a:off x="382594" y="6537577"/>
              <a:ext cx="2917280" cy="30777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400" b="1" dirty="0">
                  <a:solidFill>
                    <a:srgbClr val="FFFFFF"/>
                  </a:solidFill>
                  <a:latin typeface="Arial"/>
                  <a:ea typeface="ＭＳ Ｐゴシック"/>
                  <a:cs typeface="Arial"/>
                </a:rPr>
                <a:t>DPRR</a:t>
              </a:r>
              <a:endParaRPr lang="en-US" sz="1400" b="1" dirty="0">
                <a:solidFill>
                  <a:srgbClr val="FFFFFF"/>
                </a:solidFill>
                <a:latin typeface="Arial"/>
                <a:cs typeface="Arial"/>
              </a:endParaRPr>
            </a:p>
          </p:txBody>
        </p:sp>
      </p:grpSp>
      <p:sp>
        <p:nvSpPr>
          <p:cNvPr id="2" name="TextBox 1">
            <a:extLst>
              <a:ext uri="{FF2B5EF4-FFF2-40B4-BE49-F238E27FC236}">
                <a16:creationId xmlns:a16="http://schemas.microsoft.com/office/drawing/2014/main" id="{E04637AE-4B09-DF57-18F3-5AF6D6BD5F20}"/>
              </a:ext>
            </a:extLst>
          </p:cNvPr>
          <p:cNvSpPr txBox="1"/>
          <p:nvPr/>
        </p:nvSpPr>
        <p:spPr>
          <a:xfrm>
            <a:off x="425547" y="1419157"/>
            <a:ext cx="8207247" cy="4401205"/>
          </a:xfrm>
          <a:prstGeom prst="rect">
            <a:avLst/>
          </a:prstGeom>
          <a:noFill/>
        </p:spPr>
        <p:txBody>
          <a:bodyPr wrap="square" rtlCol="0">
            <a:spAutoFit/>
          </a:bodyPr>
          <a:lstStyle/>
          <a:p>
            <a:r>
              <a:rPr lang="en-US" sz="2000" dirty="0"/>
              <a:t>Understanding what can and cannot be posted on social media platforms can help protect yourself online, but more can be done by adjusting your privacy settings on social media sites. A few concepts for consideration: </a:t>
            </a:r>
          </a:p>
          <a:p>
            <a:endParaRPr lang="en-US" sz="2000" dirty="0"/>
          </a:p>
          <a:p>
            <a:pPr marL="800100" lvl="1" indent="-342900">
              <a:buFont typeface="Arial" panose="020B0604020202020204" pitchFamily="34" charset="0"/>
              <a:buChar char="•"/>
            </a:pPr>
            <a:r>
              <a:rPr lang="en-US" sz="2000" dirty="0"/>
              <a:t>Many default privacy settings are often set to public. Review your setting options to control who can access and view your information. </a:t>
            </a:r>
          </a:p>
          <a:p>
            <a:pPr marL="800100" lvl="1" indent="-342900">
              <a:buFont typeface="Arial" panose="020B0604020202020204" pitchFamily="34" charset="0"/>
              <a:buChar char="•"/>
            </a:pPr>
            <a:endParaRPr lang="en-US" sz="2000" dirty="0"/>
          </a:p>
          <a:p>
            <a:pPr marL="800100" lvl="1" indent="-342900">
              <a:buFont typeface="Arial" panose="020B0604020202020204" pitchFamily="34" charset="0"/>
              <a:buChar char="•"/>
            </a:pPr>
            <a:r>
              <a:rPr lang="en-US" sz="2000" dirty="0"/>
              <a:t>Always use strong passwords and consider using two-factor authentication.</a:t>
            </a:r>
          </a:p>
          <a:p>
            <a:pPr lvl="1"/>
            <a:endParaRPr lang="en-US" sz="2000" dirty="0"/>
          </a:p>
          <a:p>
            <a:pPr marL="800100" lvl="1" indent="-342900">
              <a:buFont typeface="Arial" panose="020B0604020202020204" pitchFamily="34" charset="0"/>
              <a:buChar char="•"/>
            </a:pPr>
            <a:r>
              <a:rPr lang="en-US" sz="2000" dirty="0"/>
              <a:t>Regularly review permission controls to manage what data applications can access. </a:t>
            </a:r>
          </a:p>
        </p:txBody>
      </p:sp>
    </p:spTree>
    <p:extLst>
      <p:ext uri="{BB962C8B-B14F-4D97-AF65-F5344CB8AC3E}">
        <p14:creationId xmlns:p14="http://schemas.microsoft.com/office/powerpoint/2010/main" val="3800559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latin typeface="+mn-lt"/>
              </a:rPr>
              <a:t>Location Sharing </a:t>
            </a:r>
          </a:p>
        </p:txBody>
      </p:sp>
      <p:sp>
        <p:nvSpPr>
          <p:cNvPr id="3" name="Slide Number Placeholder 2"/>
          <p:cNvSpPr>
            <a:spLocks noGrp="1"/>
          </p:cNvSpPr>
          <p:nvPr>
            <p:ph type="sldNum" sz="quarter" idx="4294967295"/>
          </p:nvPr>
        </p:nvSpPr>
        <p:spPr>
          <a:xfrm>
            <a:off x="8212106" y="6469062"/>
            <a:ext cx="420688" cy="420688"/>
          </a:xfrm>
          <a:prstGeom prst="rect">
            <a:avLst/>
          </a:prstGeom>
        </p:spPr>
        <p:txBody>
          <a:bodyPr/>
          <a:lstStyle/>
          <a:p>
            <a:pPr>
              <a:defRPr/>
            </a:pPr>
            <a:fld id="{28D604B7-7F2E-4598-97D7-C78FF17369B4}" type="slidenum">
              <a:rPr lang="en-US" altLang="en-US" smtClean="0"/>
              <a:pPr>
                <a:defRPr/>
              </a:pPr>
              <a:t>7</a:t>
            </a:fld>
            <a:endParaRPr lang="en-US" altLang="en-US" dirty="0"/>
          </a:p>
        </p:txBody>
      </p:sp>
      <p:grpSp>
        <p:nvGrpSpPr>
          <p:cNvPr id="9" name="Group 8">
            <a:extLst>
              <a:ext uri="{FF2B5EF4-FFF2-40B4-BE49-F238E27FC236}">
                <a16:creationId xmlns:a16="http://schemas.microsoft.com/office/drawing/2014/main" id="{2758CBDE-0EE1-8773-8B69-07E412296DF8}"/>
              </a:ext>
            </a:extLst>
          </p:cNvPr>
          <p:cNvGrpSpPr/>
          <p:nvPr/>
        </p:nvGrpSpPr>
        <p:grpSpPr>
          <a:xfrm>
            <a:off x="-2390" y="6516056"/>
            <a:ext cx="3660946" cy="341942"/>
            <a:chOff x="-2390" y="6516056"/>
            <a:chExt cx="3660946" cy="341942"/>
          </a:xfrm>
        </p:grpSpPr>
        <p:sp>
          <p:nvSpPr>
            <p:cNvPr id="10" name="TextBox 9">
              <a:extLst>
                <a:ext uri="{FF2B5EF4-FFF2-40B4-BE49-F238E27FC236}">
                  <a16:creationId xmlns:a16="http://schemas.microsoft.com/office/drawing/2014/main" id="{D8C4C522-6840-CC27-E9E9-25098E614C7F}"/>
                </a:ext>
              </a:extLst>
            </p:cNvPr>
            <p:cNvSpPr txBox="1"/>
            <p:nvPr/>
          </p:nvSpPr>
          <p:spPr>
            <a:xfrm>
              <a:off x="-2390" y="6516056"/>
              <a:ext cx="3660946" cy="341942"/>
            </a:xfrm>
            <a:prstGeom prst="rect">
              <a:avLst/>
            </a:prstGeom>
            <a:solidFill>
              <a:schemeClr val="tx1"/>
            </a:solid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endParaRPr lang="en-US" dirty="0"/>
            </a:p>
          </p:txBody>
        </p:sp>
        <p:sp>
          <p:nvSpPr>
            <p:cNvPr id="11" name="TextBox 10">
              <a:extLst>
                <a:ext uri="{FF2B5EF4-FFF2-40B4-BE49-F238E27FC236}">
                  <a16:creationId xmlns:a16="http://schemas.microsoft.com/office/drawing/2014/main" id="{7255E9B5-9762-6937-3F5C-D0D7078C2762}"/>
                </a:ext>
              </a:extLst>
            </p:cNvPr>
            <p:cNvSpPr txBox="1"/>
            <p:nvPr/>
          </p:nvSpPr>
          <p:spPr>
            <a:xfrm>
              <a:off x="382594" y="6537577"/>
              <a:ext cx="2917280" cy="30777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400" b="1" dirty="0">
                  <a:solidFill>
                    <a:srgbClr val="FFFFFF"/>
                  </a:solidFill>
                  <a:latin typeface="Arial"/>
                  <a:ea typeface="ＭＳ Ｐゴシック"/>
                  <a:cs typeface="Arial"/>
                </a:rPr>
                <a:t>DPRR</a:t>
              </a:r>
              <a:endParaRPr lang="en-US" sz="1400" b="1" dirty="0">
                <a:solidFill>
                  <a:srgbClr val="FFFFFF"/>
                </a:solidFill>
                <a:latin typeface="Arial"/>
                <a:cs typeface="Arial"/>
              </a:endParaRPr>
            </a:p>
          </p:txBody>
        </p:sp>
      </p:grpSp>
      <p:sp>
        <p:nvSpPr>
          <p:cNvPr id="6" name="TextBox 5">
            <a:extLst>
              <a:ext uri="{FF2B5EF4-FFF2-40B4-BE49-F238E27FC236}">
                <a16:creationId xmlns:a16="http://schemas.microsoft.com/office/drawing/2014/main" id="{48DAAE4C-1CA1-4721-FDBF-0F44B0C31F63}"/>
              </a:ext>
            </a:extLst>
          </p:cNvPr>
          <p:cNvSpPr txBox="1"/>
          <p:nvPr/>
        </p:nvSpPr>
        <p:spPr>
          <a:xfrm>
            <a:off x="373445" y="1886874"/>
            <a:ext cx="8196397" cy="2554545"/>
          </a:xfrm>
          <a:prstGeom prst="rect">
            <a:avLst/>
          </a:prstGeom>
          <a:noFill/>
        </p:spPr>
        <p:txBody>
          <a:bodyPr wrap="square" rtlCol="0">
            <a:spAutoFit/>
          </a:bodyPr>
          <a:lstStyle/>
          <a:p>
            <a:pPr marL="342900" indent="-342900">
              <a:buFont typeface="Arial" panose="020B0604020202020204" pitchFamily="34" charset="0"/>
              <a:buChar char="•"/>
            </a:pPr>
            <a:r>
              <a:rPr lang="en-US" sz="2000" dirty="0"/>
              <a:t>Geotagging is the process of adding geographical identification to photographs, videos, websites and SMS messages. It is the equivalent of adding a 10-digit grid coordinate to everything a user posts on the internet.</a:t>
            </a:r>
          </a:p>
          <a:p>
            <a:pPr marL="342900" indent="-342900">
              <a:buFont typeface="Arial" panose="020B0604020202020204" pitchFamily="34" charset="0"/>
              <a:buChar char="•"/>
            </a:pPr>
            <a:endParaRPr lang="en-US" sz="2000" dirty="0"/>
          </a:p>
          <a:p>
            <a:pPr marL="342900" indent="-342900">
              <a:buFont typeface="Arial" panose="020B0604020202020204" pitchFamily="34" charset="0"/>
              <a:buChar char="•"/>
            </a:pPr>
            <a:r>
              <a:rPr lang="en-US" sz="2000" dirty="0"/>
              <a:t>Search engines factor in a user's location when displaying search results, which opens the potential for privacy concerns when surfing the internet. </a:t>
            </a:r>
          </a:p>
        </p:txBody>
      </p:sp>
      <p:sp>
        <p:nvSpPr>
          <p:cNvPr id="7" name="TextBox 6">
            <a:extLst>
              <a:ext uri="{FF2B5EF4-FFF2-40B4-BE49-F238E27FC236}">
                <a16:creationId xmlns:a16="http://schemas.microsoft.com/office/drawing/2014/main" id="{058AD7A4-2D3D-FD2C-9A36-48664C184CB5}"/>
              </a:ext>
            </a:extLst>
          </p:cNvPr>
          <p:cNvSpPr txBox="1"/>
          <p:nvPr/>
        </p:nvSpPr>
        <p:spPr>
          <a:xfrm>
            <a:off x="574158" y="1190063"/>
            <a:ext cx="7845807" cy="707886"/>
          </a:xfrm>
          <a:prstGeom prst="rect">
            <a:avLst/>
          </a:prstGeom>
          <a:noFill/>
        </p:spPr>
        <p:txBody>
          <a:bodyPr wrap="square" rtlCol="0">
            <a:spAutoFit/>
          </a:bodyPr>
          <a:lstStyle/>
          <a:p>
            <a:r>
              <a:rPr lang="en-US" sz="2000" dirty="0"/>
              <a:t>It is common practice for users to be able to share their location on smartphones, fitness trackers and social media platforms. </a:t>
            </a:r>
          </a:p>
        </p:txBody>
      </p:sp>
      <p:sp>
        <p:nvSpPr>
          <p:cNvPr id="8" name="TextBox 7">
            <a:extLst>
              <a:ext uri="{FF2B5EF4-FFF2-40B4-BE49-F238E27FC236}">
                <a16:creationId xmlns:a16="http://schemas.microsoft.com/office/drawing/2014/main" id="{479F18C8-468F-4E0E-0E92-B8A41053F016}"/>
              </a:ext>
            </a:extLst>
          </p:cNvPr>
          <p:cNvSpPr txBox="1"/>
          <p:nvPr/>
        </p:nvSpPr>
        <p:spPr>
          <a:xfrm>
            <a:off x="382594" y="4495932"/>
            <a:ext cx="8037371" cy="1938992"/>
          </a:xfrm>
          <a:prstGeom prst="rect">
            <a:avLst/>
          </a:prstGeom>
          <a:noFill/>
        </p:spPr>
        <p:txBody>
          <a:bodyPr wrap="square" rtlCol="0">
            <a:spAutoFit/>
          </a:bodyPr>
          <a:lstStyle/>
          <a:p>
            <a:pPr marL="342900" indent="-342900">
              <a:buFont typeface="Arial" panose="020B0604020202020204" pitchFamily="34" charset="0"/>
              <a:buChar char="•"/>
            </a:pPr>
            <a:r>
              <a:rPr lang="en-US" sz="2000" dirty="0"/>
              <a:t>Soldiers conducting operations in classified areas should not use location-based social platform services, as they leave them exposed to vulnerabilities. </a:t>
            </a:r>
          </a:p>
          <a:p>
            <a:pPr marL="342900" indent="-342900">
              <a:buFont typeface="Arial" panose="020B0604020202020204" pitchFamily="34" charset="0"/>
              <a:buChar char="•"/>
            </a:pPr>
            <a:endParaRPr lang="en-US" sz="2000" dirty="0"/>
          </a:p>
          <a:p>
            <a:pPr marL="342900" indent="-342900">
              <a:buFont typeface="Arial" panose="020B0604020202020204" pitchFamily="34" charset="0"/>
              <a:buChar char="•"/>
            </a:pPr>
            <a:r>
              <a:rPr lang="en-US" sz="2000" dirty="0"/>
              <a:t>Soldiers should disable GPS and other location sharing functions on their smartphones and social media platforms.</a:t>
            </a:r>
          </a:p>
        </p:txBody>
      </p:sp>
    </p:spTree>
    <p:extLst>
      <p:ext uri="{BB962C8B-B14F-4D97-AF65-F5344CB8AC3E}">
        <p14:creationId xmlns:p14="http://schemas.microsoft.com/office/powerpoint/2010/main" val="9606439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latin typeface="+mn-lt"/>
              </a:rPr>
              <a:t>Educating Your Family</a:t>
            </a:r>
          </a:p>
        </p:txBody>
      </p:sp>
      <p:grpSp>
        <p:nvGrpSpPr>
          <p:cNvPr id="6" name="Group 5">
            <a:extLst>
              <a:ext uri="{FF2B5EF4-FFF2-40B4-BE49-F238E27FC236}">
                <a16:creationId xmlns:a16="http://schemas.microsoft.com/office/drawing/2014/main" id="{CBCE2A2E-FE1C-27B4-85DB-7A72D2BE0634}"/>
              </a:ext>
            </a:extLst>
          </p:cNvPr>
          <p:cNvGrpSpPr/>
          <p:nvPr/>
        </p:nvGrpSpPr>
        <p:grpSpPr>
          <a:xfrm>
            <a:off x="-2390" y="6516056"/>
            <a:ext cx="3660946" cy="341942"/>
            <a:chOff x="-2390" y="6516056"/>
            <a:chExt cx="3660946" cy="341942"/>
          </a:xfrm>
        </p:grpSpPr>
        <p:sp>
          <p:nvSpPr>
            <p:cNvPr id="7" name="TextBox 6">
              <a:extLst>
                <a:ext uri="{FF2B5EF4-FFF2-40B4-BE49-F238E27FC236}">
                  <a16:creationId xmlns:a16="http://schemas.microsoft.com/office/drawing/2014/main" id="{85F3C966-C180-970F-C3C1-AFBA99B6369C}"/>
                </a:ext>
              </a:extLst>
            </p:cNvPr>
            <p:cNvSpPr txBox="1"/>
            <p:nvPr/>
          </p:nvSpPr>
          <p:spPr>
            <a:xfrm>
              <a:off x="-2390" y="6516056"/>
              <a:ext cx="3660946" cy="341942"/>
            </a:xfrm>
            <a:prstGeom prst="rect">
              <a:avLst/>
            </a:prstGeom>
            <a:solidFill>
              <a:schemeClr val="tx1"/>
            </a:solid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endParaRPr lang="en-US" dirty="0"/>
            </a:p>
          </p:txBody>
        </p:sp>
        <p:sp>
          <p:nvSpPr>
            <p:cNvPr id="9" name="TextBox 8">
              <a:extLst>
                <a:ext uri="{FF2B5EF4-FFF2-40B4-BE49-F238E27FC236}">
                  <a16:creationId xmlns:a16="http://schemas.microsoft.com/office/drawing/2014/main" id="{B8FB0ED2-31F8-2B16-941D-4BF4CD5478FC}"/>
                </a:ext>
              </a:extLst>
            </p:cNvPr>
            <p:cNvSpPr txBox="1"/>
            <p:nvPr/>
          </p:nvSpPr>
          <p:spPr>
            <a:xfrm>
              <a:off x="382594" y="6537577"/>
              <a:ext cx="2917280" cy="30777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400" b="1" dirty="0">
                  <a:solidFill>
                    <a:srgbClr val="FFFFFF"/>
                  </a:solidFill>
                  <a:latin typeface="Arial"/>
                  <a:ea typeface="ＭＳ Ｐゴシック"/>
                  <a:cs typeface="Arial"/>
                </a:rPr>
                <a:t>DPRR</a:t>
              </a:r>
              <a:endParaRPr lang="en-US" sz="1400" b="1" dirty="0">
                <a:solidFill>
                  <a:srgbClr val="FFFFFF"/>
                </a:solidFill>
                <a:latin typeface="Arial"/>
                <a:cs typeface="Arial"/>
              </a:endParaRPr>
            </a:p>
          </p:txBody>
        </p:sp>
      </p:grpSp>
      <p:sp>
        <p:nvSpPr>
          <p:cNvPr id="2" name="TextBox 1">
            <a:extLst>
              <a:ext uri="{FF2B5EF4-FFF2-40B4-BE49-F238E27FC236}">
                <a16:creationId xmlns:a16="http://schemas.microsoft.com/office/drawing/2014/main" id="{1813EB62-E082-BD5B-9069-D8885C8B9630}"/>
              </a:ext>
            </a:extLst>
          </p:cNvPr>
          <p:cNvSpPr txBox="1"/>
          <p:nvPr/>
        </p:nvSpPr>
        <p:spPr>
          <a:xfrm>
            <a:off x="733646" y="1253304"/>
            <a:ext cx="7676707" cy="5016758"/>
          </a:xfrm>
          <a:prstGeom prst="rect">
            <a:avLst/>
          </a:prstGeom>
          <a:noFill/>
        </p:spPr>
        <p:txBody>
          <a:bodyPr wrap="square" rtlCol="0">
            <a:spAutoFit/>
          </a:bodyPr>
          <a:lstStyle/>
          <a:p>
            <a:r>
              <a:rPr lang="en-US" sz="2000" dirty="0"/>
              <a:t>Social media helps Solider and Family Readiness Groups and Army Family members stay connected, but security should always be the primary concern. Families should understand: </a:t>
            </a:r>
          </a:p>
          <a:p>
            <a:endParaRPr lang="en-US" sz="2000" dirty="0"/>
          </a:p>
          <a:p>
            <a:pPr marL="342900" indent="-342900">
              <a:buFont typeface="Arial" panose="020B0604020202020204" pitchFamily="34" charset="0"/>
              <a:buChar char="•"/>
            </a:pPr>
            <a:r>
              <a:rPr lang="en-US" sz="2000" dirty="0"/>
              <a:t>The expectations of their Soldier regarding operations security and what can and cannot be posted. </a:t>
            </a:r>
          </a:p>
          <a:p>
            <a:endParaRPr lang="en-US" sz="2000" dirty="0"/>
          </a:p>
          <a:p>
            <a:pPr marL="342900" indent="-342900">
              <a:buFont typeface="Arial" panose="020B0604020202020204" pitchFamily="34" charset="0"/>
              <a:buChar char="•"/>
            </a:pPr>
            <a:r>
              <a:rPr lang="en-US" sz="2000" dirty="0"/>
              <a:t>Privacy settings should be reviewed on all social media platforms to ensure safe management of information.</a:t>
            </a:r>
            <a:br>
              <a:rPr lang="en-US" sz="2000" dirty="0"/>
            </a:br>
            <a:endParaRPr lang="en-US" sz="2000" dirty="0"/>
          </a:p>
          <a:p>
            <a:pPr marL="342900" indent="-342900">
              <a:buFont typeface="Arial" panose="020B0604020202020204" pitchFamily="34" charset="0"/>
              <a:buChar char="•"/>
            </a:pPr>
            <a:r>
              <a:rPr lang="en-US" sz="2000" dirty="0"/>
              <a:t>Posting sensitive information can be detrimental to Soldier safety. This includes:</a:t>
            </a:r>
          </a:p>
          <a:p>
            <a:pPr marL="342900" indent="-342900">
              <a:buFont typeface="Arial" panose="020B0604020202020204" pitchFamily="34" charset="0"/>
              <a:buChar char="•"/>
            </a:pPr>
            <a:endParaRPr lang="en-US" sz="2000" dirty="0"/>
          </a:p>
          <a:p>
            <a:pPr marL="800100" lvl="1" indent="-342900">
              <a:buSzPct val="80000"/>
              <a:buFont typeface="Courier New" panose="02070309020205020404" pitchFamily="49" charset="0"/>
              <a:buChar char="o"/>
            </a:pPr>
            <a:r>
              <a:rPr lang="en-US" sz="2000" dirty="0"/>
              <a:t>Posting about a deployment or redeployment.</a:t>
            </a:r>
          </a:p>
          <a:p>
            <a:pPr marL="800100" lvl="1" indent="-342900">
              <a:buSzPct val="80000"/>
              <a:buFont typeface="Courier New" panose="02070309020205020404" pitchFamily="49" charset="0"/>
              <a:buChar char="o"/>
            </a:pPr>
            <a:r>
              <a:rPr lang="en-US" sz="2000" dirty="0"/>
              <a:t>Sharing schedules and event locations.</a:t>
            </a:r>
          </a:p>
          <a:p>
            <a:endParaRPr lang="en-US" sz="2000" dirty="0"/>
          </a:p>
        </p:txBody>
      </p:sp>
    </p:spTree>
    <p:extLst>
      <p:ext uri="{BB962C8B-B14F-4D97-AF65-F5344CB8AC3E}">
        <p14:creationId xmlns:p14="http://schemas.microsoft.com/office/powerpoint/2010/main" val="34040845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F4A8DDFB-B25F-8805-60CD-B8B251BD337F}"/>
              </a:ext>
            </a:extLst>
          </p:cNvPr>
          <p:cNvSpPr>
            <a:spLocks noGrp="1"/>
          </p:cNvSpPr>
          <p:nvPr>
            <p:ph type="title"/>
          </p:nvPr>
        </p:nvSpPr>
        <p:spPr/>
        <p:txBody>
          <a:bodyPr/>
          <a:lstStyle/>
          <a:p>
            <a:r>
              <a:rPr lang="en-US" dirty="0"/>
              <a:t>Educating Your Family </a:t>
            </a:r>
          </a:p>
        </p:txBody>
      </p:sp>
      <p:grpSp>
        <p:nvGrpSpPr>
          <p:cNvPr id="10" name="Group 9">
            <a:extLst>
              <a:ext uri="{FF2B5EF4-FFF2-40B4-BE49-F238E27FC236}">
                <a16:creationId xmlns:a16="http://schemas.microsoft.com/office/drawing/2014/main" id="{5D8C64C6-CCA8-BD33-B8D9-800E96476954}"/>
              </a:ext>
            </a:extLst>
          </p:cNvPr>
          <p:cNvGrpSpPr/>
          <p:nvPr/>
        </p:nvGrpSpPr>
        <p:grpSpPr>
          <a:xfrm>
            <a:off x="-2390" y="6516056"/>
            <a:ext cx="3660946" cy="341942"/>
            <a:chOff x="-2390" y="6516056"/>
            <a:chExt cx="3660946" cy="341942"/>
          </a:xfrm>
        </p:grpSpPr>
        <p:sp>
          <p:nvSpPr>
            <p:cNvPr id="11" name="TextBox 10">
              <a:extLst>
                <a:ext uri="{FF2B5EF4-FFF2-40B4-BE49-F238E27FC236}">
                  <a16:creationId xmlns:a16="http://schemas.microsoft.com/office/drawing/2014/main" id="{27317E04-0EB1-F5A8-D1DE-60901DCFEA0B}"/>
                </a:ext>
              </a:extLst>
            </p:cNvPr>
            <p:cNvSpPr txBox="1"/>
            <p:nvPr/>
          </p:nvSpPr>
          <p:spPr>
            <a:xfrm>
              <a:off x="-2390" y="6516056"/>
              <a:ext cx="3660946" cy="341942"/>
            </a:xfrm>
            <a:prstGeom prst="rect">
              <a:avLst/>
            </a:prstGeom>
            <a:solidFill>
              <a:schemeClr val="tx1"/>
            </a:solid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endParaRPr lang="en-US" dirty="0"/>
            </a:p>
          </p:txBody>
        </p:sp>
        <p:sp>
          <p:nvSpPr>
            <p:cNvPr id="12" name="TextBox 11">
              <a:extLst>
                <a:ext uri="{FF2B5EF4-FFF2-40B4-BE49-F238E27FC236}">
                  <a16:creationId xmlns:a16="http://schemas.microsoft.com/office/drawing/2014/main" id="{BFCBC3B8-CC76-F443-EE90-C8C480FBE5E8}"/>
                </a:ext>
              </a:extLst>
            </p:cNvPr>
            <p:cNvSpPr txBox="1"/>
            <p:nvPr/>
          </p:nvSpPr>
          <p:spPr>
            <a:xfrm>
              <a:off x="382594" y="6537577"/>
              <a:ext cx="2917280" cy="30777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400" b="1" dirty="0">
                  <a:solidFill>
                    <a:srgbClr val="FFFFFF"/>
                  </a:solidFill>
                  <a:latin typeface="Arial"/>
                  <a:ea typeface="ＭＳ Ｐゴシック"/>
                  <a:cs typeface="Arial"/>
                </a:rPr>
                <a:t>DPRR</a:t>
              </a:r>
              <a:endParaRPr lang="en-US" sz="1400" b="1" dirty="0">
                <a:solidFill>
                  <a:srgbClr val="FFFFFF"/>
                </a:solidFill>
                <a:latin typeface="Arial"/>
                <a:cs typeface="Arial"/>
              </a:endParaRPr>
            </a:p>
          </p:txBody>
        </p:sp>
      </p:grpSp>
      <p:graphicFrame>
        <p:nvGraphicFramePr>
          <p:cNvPr id="2" name="Table 1">
            <a:extLst>
              <a:ext uri="{FF2B5EF4-FFF2-40B4-BE49-F238E27FC236}">
                <a16:creationId xmlns:a16="http://schemas.microsoft.com/office/drawing/2014/main" id="{7F606992-4729-E11E-E86E-A71B90385F77}"/>
              </a:ext>
            </a:extLst>
          </p:cNvPr>
          <p:cNvGraphicFramePr>
            <a:graphicFrameLocks noGrp="1"/>
          </p:cNvGraphicFramePr>
          <p:nvPr>
            <p:extLst>
              <p:ext uri="{D42A27DB-BD31-4B8C-83A1-F6EECF244321}">
                <p14:modId xmlns:p14="http://schemas.microsoft.com/office/powerpoint/2010/main" val="3649923500"/>
              </p:ext>
            </p:extLst>
          </p:nvPr>
        </p:nvGraphicFramePr>
        <p:xfrm>
          <a:off x="856300" y="3034413"/>
          <a:ext cx="7088372" cy="2543989"/>
        </p:xfrm>
        <a:graphic>
          <a:graphicData uri="http://schemas.openxmlformats.org/drawingml/2006/table">
            <a:tbl>
              <a:tblPr bandRow="1">
                <a:tableStyleId>{5C22544A-7EE6-4342-B048-85BDC9FD1C3A}</a:tableStyleId>
              </a:tblPr>
              <a:tblGrid>
                <a:gridCol w="3544186">
                  <a:extLst>
                    <a:ext uri="{9D8B030D-6E8A-4147-A177-3AD203B41FA5}">
                      <a16:colId xmlns:a16="http://schemas.microsoft.com/office/drawing/2014/main" val="2340619252"/>
                    </a:ext>
                  </a:extLst>
                </a:gridCol>
                <a:gridCol w="3544186">
                  <a:extLst>
                    <a:ext uri="{9D8B030D-6E8A-4147-A177-3AD203B41FA5}">
                      <a16:colId xmlns:a16="http://schemas.microsoft.com/office/drawing/2014/main" val="2837611292"/>
                    </a:ext>
                  </a:extLst>
                </a:gridCol>
              </a:tblGrid>
              <a:tr h="521587">
                <a:tc>
                  <a:txBody>
                    <a:bodyPr/>
                    <a:lstStyle/>
                    <a:p>
                      <a:pPr algn="ctr"/>
                      <a:r>
                        <a:rPr lang="en-US" b="1" dirty="0"/>
                        <a:t>Dangerous</a:t>
                      </a:r>
                      <a:r>
                        <a:rPr lang="en-US" dirty="0"/>
                        <a:t> </a:t>
                      </a:r>
                    </a:p>
                  </a:txBody>
                  <a:tcPr/>
                </a:tc>
                <a:tc>
                  <a:txBody>
                    <a:bodyPr/>
                    <a:lstStyle/>
                    <a:p>
                      <a:pPr algn="ctr"/>
                      <a:r>
                        <a:rPr lang="en-US" b="1" dirty="0"/>
                        <a:t>Safer</a:t>
                      </a:r>
                    </a:p>
                  </a:txBody>
                  <a:tcPr/>
                </a:tc>
                <a:extLst>
                  <a:ext uri="{0D108BD9-81ED-4DB2-BD59-A6C34878D82A}">
                    <a16:rowId xmlns:a16="http://schemas.microsoft.com/office/drawing/2014/main" val="2133568696"/>
                  </a:ext>
                </a:extLst>
              </a:tr>
              <a:tr h="674134">
                <a:tc>
                  <a:txBody>
                    <a:bodyPr/>
                    <a:lstStyle/>
                    <a:p>
                      <a:r>
                        <a:rPr lang="en-US" dirty="0"/>
                        <a:t>My Soldier is in XYZ at ABC Camp in ABC City. </a:t>
                      </a:r>
                    </a:p>
                  </a:txBody>
                  <a:tcPr/>
                </a:tc>
                <a:tc>
                  <a:txBody>
                    <a:bodyPr/>
                    <a:lstStyle/>
                    <a:p>
                      <a:r>
                        <a:rPr lang="en-US" dirty="0"/>
                        <a:t>My Soldier is deployed to Europe.</a:t>
                      </a:r>
                    </a:p>
                  </a:txBody>
                  <a:tcPr/>
                </a:tc>
                <a:extLst>
                  <a:ext uri="{0D108BD9-81ED-4DB2-BD59-A6C34878D82A}">
                    <a16:rowId xmlns:a16="http://schemas.microsoft.com/office/drawing/2014/main" val="4072861720"/>
                  </a:ext>
                </a:extLst>
              </a:tr>
              <a:tr h="674134">
                <a:tc>
                  <a:txBody>
                    <a:bodyPr/>
                    <a:lstStyle/>
                    <a:p>
                      <a:r>
                        <a:rPr lang="en-US" dirty="0"/>
                        <a:t>My Soldier is coming back at XYZ time on XYZ day. </a:t>
                      </a:r>
                    </a:p>
                  </a:txBody>
                  <a:tcPr/>
                </a:tc>
                <a:tc>
                  <a:txBody>
                    <a:bodyPr/>
                    <a:lstStyle/>
                    <a:p>
                      <a:r>
                        <a:rPr lang="en-US" dirty="0"/>
                        <a:t>My Soldier will be home this summer. </a:t>
                      </a:r>
                    </a:p>
                  </a:txBody>
                  <a:tcPr/>
                </a:tc>
                <a:extLst>
                  <a:ext uri="{0D108BD9-81ED-4DB2-BD59-A6C34878D82A}">
                    <a16:rowId xmlns:a16="http://schemas.microsoft.com/office/drawing/2014/main" val="383058685"/>
                  </a:ext>
                </a:extLst>
              </a:tr>
              <a:tr h="674134">
                <a:tc>
                  <a:txBody>
                    <a:bodyPr/>
                    <a:lstStyle/>
                    <a:p>
                      <a:r>
                        <a:rPr lang="en-US" dirty="0"/>
                        <a:t>My family is back in Edwardsville, Illinois.</a:t>
                      </a:r>
                    </a:p>
                  </a:txBody>
                  <a:tcPr/>
                </a:tc>
                <a:tc>
                  <a:txBody>
                    <a:bodyPr/>
                    <a:lstStyle/>
                    <a:p>
                      <a:r>
                        <a:rPr lang="en-US" dirty="0"/>
                        <a:t>I’m from the Midwest. </a:t>
                      </a:r>
                    </a:p>
                  </a:txBody>
                  <a:tcPr/>
                </a:tc>
                <a:extLst>
                  <a:ext uri="{0D108BD9-81ED-4DB2-BD59-A6C34878D82A}">
                    <a16:rowId xmlns:a16="http://schemas.microsoft.com/office/drawing/2014/main" val="3170718106"/>
                  </a:ext>
                </a:extLst>
              </a:tr>
            </a:tbl>
          </a:graphicData>
        </a:graphic>
      </p:graphicFrame>
      <p:sp>
        <p:nvSpPr>
          <p:cNvPr id="4" name="TextBox 3">
            <a:extLst>
              <a:ext uri="{FF2B5EF4-FFF2-40B4-BE49-F238E27FC236}">
                <a16:creationId xmlns:a16="http://schemas.microsoft.com/office/drawing/2014/main" id="{70E2F7AB-BAF0-CE50-98A7-38D5386D49BE}"/>
              </a:ext>
            </a:extLst>
          </p:cNvPr>
          <p:cNvSpPr txBox="1"/>
          <p:nvPr/>
        </p:nvSpPr>
        <p:spPr>
          <a:xfrm>
            <a:off x="701749" y="1392865"/>
            <a:ext cx="7761767" cy="1323439"/>
          </a:xfrm>
          <a:prstGeom prst="rect">
            <a:avLst/>
          </a:prstGeom>
          <a:noFill/>
        </p:spPr>
        <p:txBody>
          <a:bodyPr wrap="square" rtlCol="0">
            <a:spAutoFit/>
          </a:bodyPr>
          <a:lstStyle/>
          <a:p>
            <a:r>
              <a:rPr lang="en-US" sz="2000" dirty="0"/>
              <a:t>Soldiers and Families should think about what they are posting before hitting “Share.” Many times, releasing sensitive information can be avoided by simply rephrasing the post. Review the examples below: </a:t>
            </a:r>
          </a:p>
        </p:txBody>
      </p:sp>
    </p:spTree>
    <p:extLst>
      <p:ext uri="{BB962C8B-B14F-4D97-AF65-F5344CB8AC3E}">
        <p14:creationId xmlns:p14="http://schemas.microsoft.com/office/powerpoint/2010/main" val="3250772489"/>
      </p:ext>
    </p:extLst>
  </p:cSld>
  <p:clrMapOvr>
    <a:masterClrMapping/>
  </p:clrMapOvr>
</p:sld>
</file>

<file path=ppt/theme/theme1.xml><?xml version="1.0" encoding="utf-8"?>
<a:theme xmlns:a="http://schemas.openxmlformats.org/drawingml/2006/main" name="ARD_Master_Template">
  <a:themeElements>
    <a:clrScheme name="R2 Color Palette">
      <a:dk1>
        <a:srgbClr val="000000"/>
      </a:dk1>
      <a:lt1>
        <a:srgbClr val="FFFFFF"/>
      </a:lt1>
      <a:dk2>
        <a:srgbClr val="77797B"/>
      </a:dk2>
      <a:lt2>
        <a:srgbClr val="FFFFFF"/>
      </a:lt2>
      <a:accent1>
        <a:srgbClr val="F4B71A"/>
      </a:accent1>
      <a:accent2>
        <a:srgbClr val="246199"/>
      </a:accent2>
      <a:accent3>
        <a:srgbClr val="622E71"/>
      </a:accent3>
      <a:accent4>
        <a:srgbClr val="7A993D"/>
      </a:accent4>
      <a:accent5>
        <a:srgbClr val="ED7C23"/>
      </a:accent5>
      <a:accent6>
        <a:srgbClr val="D8D8D8"/>
      </a:accent6>
      <a:hlink>
        <a:srgbClr val="005878"/>
      </a:hlink>
      <a:folHlink>
        <a:srgbClr val="00B0F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ARD_Powerpoint_Template_20201229_FINAL" id="{98CD5157-727C-534B-922B-6D0BFA336052}" vid="{DF9BA652-0BFA-F648-898C-DF4FF42CB31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674B4A03A0E64C44A8E988EB2CB598C0" ma:contentTypeVersion="25" ma:contentTypeDescription="Create a new document." ma:contentTypeScope="" ma:versionID="c0cd727f62f27a1291126b49f7915cd7">
  <xsd:schema xmlns:xsd="http://www.w3.org/2001/XMLSchema" xmlns:xs="http://www.w3.org/2001/XMLSchema" xmlns:p="http://schemas.microsoft.com/office/2006/metadata/properties" xmlns:ns2="6c1c2928-3507-491a-a0f7-900236e1cc95" xmlns:ns3="f8166263-dae4-4a19-bad3-fdbfda6298c2" targetNamespace="http://schemas.microsoft.com/office/2006/metadata/properties" ma:root="true" ma:fieldsID="91f01d05c45e06a8f6f22867d08230af" ns2:_="" ns3:_="">
    <xsd:import namespace="6c1c2928-3507-491a-a0f7-900236e1cc95"/>
    <xsd:import namespace="f8166263-dae4-4a19-bad3-fdbfda6298c2"/>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LengthInSeconds"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3:SharedWithUsers" minOccurs="0"/>
                <xsd:element ref="ns3:SharedWithDetails" minOccurs="0"/>
                <xsd:element ref="ns2:Notes" minOccurs="0"/>
                <xsd:element ref="ns2:l8d40799e5534d78979544709a60b2db" minOccurs="0"/>
                <xsd:element ref="ns2:MediaServiceLocation" minOccurs="0"/>
                <xsd:element ref="ns3:_dlc_DocId" minOccurs="0"/>
                <xsd:element ref="ns3:_dlc_DocIdUrl" minOccurs="0"/>
                <xsd:element ref="ns3:_dlc_DocIdPersistId" minOccurs="0"/>
                <xsd:element ref="ns2:MediaServiceObjectDetectorVersions" minOccurs="0"/>
                <xsd:element ref="ns2:MediaServiceSearchProperties" minOccurs="0"/>
                <xsd:element ref="ns2:_x0032_024"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c1c2928-3507-491a-a0f7-900236e1cc9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LengthInSeconds" ma:index="11" nillable="true" ma:displayName="MediaLengthInSeconds" ma:hidden="true" ma:internalName="MediaLengthInSeconds" ma:readOnly="true">
      <xsd:simpleType>
        <xsd:restriction base="dms:Unknown"/>
      </xsd:simpleType>
    </xsd:element>
    <xsd:element name="lcf76f155ced4ddcb4097134ff3c332f" ma:index="13" nillable="true" ma:taxonomy="true" ma:internalName="lcf76f155ced4ddcb4097134ff3c332f" ma:taxonomyFieldName="MediaServiceImageTags" ma:displayName="Image Tags" ma:readOnly="false" ma:fieldId="{5cf76f15-5ced-4ddc-b409-7134ff3c332f}" ma:taxonomyMulti="true" ma:sspId="c96d91ea-3614-492c-ae13-121a443a120e" ma:termSetId="09814cd3-568e-fe90-9814-8d621ff8fb84" ma:anchorId="fba54fb3-c3e1-fe81-a776-ca4b69148c4d" ma:open="true" ma:isKeyword="false">
      <xsd:complexType>
        <xsd:sequence>
          <xsd:element ref="pc:Terms" minOccurs="0" maxOccurs="1"/>
        </xsd:sequence>
      </xsd:complex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Notes" ma:index="20" nillable="true" ma:displayName="Notes" ma:format="Dropdown" ma:internalName="Notes">
      <xsd:simpleType>
        <xsd:restriction base="dms:Note">
          <xsd:maxLength value="255"/>
        </xsd:restriction>
      </xsd:simpleType>
    </xsd:element>
    <xsd:element name="l8d40799e5534d78979544709a60b2db" ma:index="22" nillable="true" ma:taxonomy="true" ma:internalName="l8d40799e5534d78979544709a60b2db" ma:taxonomyFieldName="Tags" ma:displayName="Tags" ma:default="" ma:fieldId="{58d40799-e553-4d78-9795-44709a60b2db}" ma:sspId="c96d91ea-3614-492c-ae13-121a443a120e" ma:termSetId="d58293f0-10aa-41e1-bd7c-e6eed5d9360e" ma:anchorId="00000000-0000-0000-0000-000000000000" ma:open="false" ma:isKeyword="false">
      <xsd:complexType>
        <xsd:sequence>
          <xsd:element ref="pc:Terms" minOccurs="0" maxOccurs="1"/>
        </xsd:sequence>
      </xsd:complexType>
    </xsd:element>
    <xsd:element name="MediaServiceLocation" ma:index="23" nillable="true" ma:displayName="Location" ma:indexed="true" ma:internalName="MediaServiceLocation" ma:readOnly="true">
      <xsd:simpleType>
        <xsd:restriction base="dms:Text"/>
      </xsd:simpleType>
    </xsd:element>
    <xsd:element name="MediaServiceObjectDetectorVersions" ma:index="27" nillable="true" ma:displayName="MediaServiceObjectDetectorVersions" ma:hidden="true" ma:indexed="true" ma:internalName="MediaServiceObjectDetectorVersions" ma:readOnly="true">
      <xsd:simpleType>
        <xsd:restriction base="dms:Text"/>
      </xsd:simpleType>
    </xsd:element>
    <xsd:element name="MediaServiceSearchProperties" ma:index="28" nillable="true" ma:displayName="MediaServiceSearchProperties" ma:hidden="true" ma:internalName="MediaServiceSearchProperties" ma:readOnly="true">
      <xsd:simpleType>
        <xsd:restriction base="dms:Note"/>
      </xsd:simpleType>
    </xsd:element>
    <xsd:element name="_x0032_024" ma:index="29" nillable="true" ma:displayName="2024" ma:format="Dropdown" ma:internalName="_x0032_024">
      <xsd:simpleType>
        <xsd:restriction base="dms:Text">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f8166263-dae4-4a19-bad3-fdbfda6298c2" elementFormDefault="qualified">
    <xsd:import namespace="http://schemas.microsoft.com/office/2006/documentManagement/types"/>
    <xsd:import namespace="http://schemas.microsoft.com/office/infopath/2007/PartnerControls"/>
    <xsd:element name="TaxCatchAll" ma:index="14" nillable="true" ma:displayName="Taxonomy Catch All Column" ma:hidden="true" ma:list="{fe39f073-137e-4687-8ab8-9cb3868d6b10}" ma:internalName="TaxCatchAll" ma:showField="CatchAllData" ma:web="f8166263-dae4-4a19-bad3-fdbfda6298c2">
      <xsd:complexType>
        <xsd:complexContent>
          <xsd:extension base="dms:MultiChoiceLookup">
            <xsd:sequence>
              <xsd:element name="Value" type="dms:Lookup" maxOccurs="unbounded" minOccurs="0" nillable="true"/>
            </xsd:sequence>
          </xsd:extension>
        </xsd:complexContent>
      </xsd:complexType>
    </xsd:element>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_dlc_DocId" ma:index="24" nillable="true" ma:displayName="Document ID Value" ma:description="The value of the document ID assigned to this item." ma:indexed="true" ma:internalName="_dlc_DocId" ma:readOnly="true">
      <xsd:simpleType>
        <xsd:restriction base="dms:Text"/>
      </xsd:simpleType>
    </xsd:element>
    <xsd:element name="_dlc_DocIdUrl" ma:index="25"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26" nillable="true" ma:displayName="Persist ID" ma:description="Keep ID on add." ma:hidden="true" ma:internalName="_dlc_DocIdPersistId" ma:readOnly="tru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6c1c2928-3507-491a-a0f7-900236e1cc95">
      <Terms xmlns="http://schemas.microsoft.com/office/infopath/2007/PartnerControls"/>
    </lcf76f155ced4ddcb4097134ff3c332f>
    <Notes xmlns="6c1c2928-3507-491a-a0f7-900236e1cc95" xsi:nil="true"/>
    <TaxCatchAll xmlns="f8166263-dae4-4a19-bad3-fdbfda6298c2" xsi:nil="true"/>
    <l8d40799e5534d78979544709a60b2db xmlns="6c1c2928-3507-491a-a0f7-900236e1cc95">
      <Terms xmlns="http://schemas.microsoft.com/office/infopath/2007/PartnerControls"/>
    </l8d40799e5534d78979544709a60b2db>
    <_dlc_DocId xmlns="f8166263-dae4-4a19-bad3-fdbfda6298c2">6ECEFNF6QD26-1559382530-47604</_dlc_DocId>
    <_dlc_DocIdUrl xmlns="f8166263-dae4-4a19-bad3-fdbfda6298c2">
      <Url>https://sctgov.sharepoint.us/sites/ARDOperations/_layouts/15/DocIdRedir.aspx?ID=6ECEFNF6QD26-1559382530-47604</Url>
      <Description>6ECEFNF6QD26-1559382530-47604</Description>
    </_dlc_DocIdUrl>
    <_x0032_024 xmlns="6c1c2928-3507-491a-a0f7-900236e1cc95" xsi:nil="true"/>
  </documentManagement>
</p:properties>
</file>

<file path=customXml/item4.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04470B32-24DF-48CB-A0DF-554297BAB9B0}">
  <ds:schemaRefs>
    <ds:schemaRef ds:uri="6c1c2928-3507-491a-a0f7-900236e1cc95"/>
    <ds:schemaRef ds:uri="f8166263-dae4-4a19-bad3-fdbfda6298c2"/>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AE351B95-0E05-43D8-8424-D56D3B629DC6}">
  <ds:schemaRefs>
    <ds:schemaRef ds:uri="http://schemas.microsoft.com/sharepoint/events"/>
  </ds:schemaRefs>
</ds:datastoreItem>
</file>

<file path=customXml/itemProps3.xml><?xml version="1.0" encoding="utf-8"?>
<ds:datastoreItem xmlns:ds="http://schemas.openxmlformats.org/officeDocument/2006/customXml" ds:itemID="{7C31FD88-3560-4120-B3F8-554DF2C848D0}">
  <ds:schemaRefs>
    <ds:schemaRef ds:uri="6c1c2928-3507-491a-a0f7-900236e1cc95"/>
    <ds:schemaRef ds:uri="f8166263-dae4-4a19-bad3-fdbfda6298c2"/>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4.xml><?xml version="1.0" encoding="utf-8"?>
<ds:datastoreItem xmlns:ds="http://schemas.openxmlformats.org/officeDocument/2006/customXml" ds:itemID="{37E6DE47-B8C2-4697-B8BF-7D485796CB40}">
  <ds:schemaRefs>
    <ds:schemaRef ds:uri="http://schemas.microsoft.com/sharepoint/v3/contenttype/forms"/>
  </ds:schemaRefs>
</ds:datastoreItem>
</file>

<file path=docMetadata/LabelInfo.xml><?xml version="1.0" encoding="utf-8"?>
<clbl:labelList xmlns:clbl="http://schemas.microsoft.com/office/2020/mipLabelMetadata">
  <clbl:label id="{6829583f-c9c7-4e80-879f-96e770c54f35}" enabled="0" method="" siteId="{6829583f-c9c7-4e80-879f-96e770c54f35}" removed="1"/>
</clbl:labelList>
</file>

<file path=docProps/app.xml><?xml version="1.0" encoding="utf-8"?>
<Properties xmlns="http://schemas.openxmlformats.org/officeDocument/2006/extended-properties" xmlns:vt="http://schemas.openxmlformats.org/officeDocument/2006/docPropsVTypes">
  <Template>ARD_Master_Template</Template>
  <TotalTime>391</TotalTime>
  <Words>987</Words>
  <Application>Microsoft Office PowerPoint</Application>
  <PresentationFormat>On-screen Show (4:3)</PresentationFormat>
  <Paragraphs>107</Paragraphs>
  <Slides>11</Slides>
  <Notes>8</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Arial</vt:lpstr>
      <vt:lpstr>Courier New</vt:lpstr>
      <vt:lpstr>Titillium</vt:lpstr>
      <vt:lpstr>ARD_Master_Template</vt:lpstr>
      <vt:lpstr>SOLDIER And Family Readiness Group Social Media: Considerations for Deployed Soldiers and Their Families</vt:lpstr>
      <vt:lpstr>Agenda</vt:lpstr>
      <vt:lpstr>Online Conduct</vt:lpstr>
      <vt:lpstr>Online ConDuct</vt:lpstr>
      <vt:lpstr>PROFILE MANAGEMENT </vt:lpstr>
      <vt:lpstr>Privacy Settings</vt:lpstr>
      <vt:lpstr>Location Sharing </vt:lpstr>
      <vt:lpstr>Educating Your Family</vt:lpstr>
      <vt:lpstr>Educating Your Family </vt:lpstr>
      <vt:lpstr>Educating Your Family</vt:lpstr>
      <vt:lpstr>Social Media Resources</vt:lpstr>
    </vt:vector>
  </TitlesOfParts>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  (Arial bold 40)</dc:title>
  <dc:subject>Active Army</dc:subject>
  <dc:creator>Cecilia Briones</dc:creator>
  <cp:lastModifiedBy>Wallace Michael Canter</cp:lastModifiedBy>
  <cp:revision>11</cp:revision>
  <dcterms:created xsi:type="dcterms:W3CDTF">2022-10-08T17:57:53Z</dcterms:created>
  <dcterms:modified xsi:type="dcterms:W3CDTF">2025-03-03T13:22:33Z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0x010100674B4A03A0E64C44A8E988EB2CB598C0</vt:lpwstr>
  </property>
  <property fmtid="{D5CDD505-2E9C-101B-9397-08002B2CF9AE}" pid="3" name="_dlc_DocIdItemGuid">
    <vt:lpwstr>4b491f6c-f7e4-4bcb-a441-27df6ce56ec8</vt:lpwstr>
  </property>
  <property fmtid="{D5CDD505-2E9C-101B-9397-08002B2CF9AE}" pid="4" name="MediaServiceImageTags">
    <vt:lpwstr/>
  </property>
  <property fmtid="{D5CDD505-2E9C-101B-9397-08002B2CF9AE}" pid="5" name="Tags">
    <vt:lpwstr/>
  </property>
</Properties>
</file>